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4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3/7/2020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3/7/2020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eRko</a:t>
            </a:r>
            <a:r>
              <a:rPr lang="sk-SK" dirty="0" smtClean="0"/>
              <a:t> – HKSD         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400" dirty="0" smtClean="0"/>
              <a:t>Matúš Čelko</a:t>
            </a:r>
            <a:endParaRPr lang="sk-SK" sz="2400" dirty="0"/>
          </a:p>
        </p:txBody>
      </p:sp>
      <p:sp>
        <p:nvSpPr>
          <p:cNvPr id="4" name="AutoShape 2" descr="Výsledok vyhľadávania obrázkov pre dopyt erk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28" name="Picture 4" descr="Výsledok vyhľadávania obrázkov pre dopyt er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744" y="1181914"/>
            <a:ext cx="2227407" cy="222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769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je </a:t>
            </a:r>
            <a:r>
              <a:rPr lang="sk-SK" dirty="0" err="1" smtClean="0"/>
              <a:t>eRko</a:t>
            </a:r>
            <a:endParaRPr lang="sk-SK" dirty="0"/>
          </a:p>
        </p:txBody>
      </p:sp>
      <p:pic>
        <p:nvPicPr>
          <p:cNvPr id="2050" name="Picture 2" descr="Výsledok vyhľadávania obrázkov pre dopyt obrazok otazni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863600"/>
            <a:ext cx="5121275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569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Stretká</a:t>
            </a:r>
            <a:endParaRPr lang="sk-SK" dirty="0"/>
          </a:p>
        </p:txBody>
      </p:sp>
      <p:pic>
        <p:nvPicPr>
          <p:cNvPr id="4098" name="Picture 2" descr="Výsledok vyhľadávania obrázkov pre dopyt deti erk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509" y="1300848"/>
            <a:ext cx="6036012" cy="452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169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Formácie animátorov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480113" y="780981"/>
            <a:ext cx="6559045" cy="4393277"/>
          </a:xfrm>
        </p:spPr>
        <p:txBody>
          <a:bodyPr>
            <a:normAutofit/>
          </a:bodyPr>
          <a:lstStyle/>
          <a:p>
            <a:r>
              <a:rPr lang="sk-SK" sz="2400" dirty="0" smtClean="0"/>
              <a:t>Kurzy </a:t>
            </a:r>
            <a:r>
              <a:rPr lang="sk-SK" sz="2400" dirty="0" smtClean="0"/>
              <a:t>začíname</a:t>
            </a:r>
          </a:p>
          <a:p>
            <a:r>
              <a:rPr lang="sk-SK" sz="2400" dirty="0" smtClean="0"/>
              <a:t>Základný kurz</a:t>
            </a:r>
            <a:endParaRPr lang="sk-SK" sz="2400" dirty="0" smtClean="0"/>
          </a:p>
          <a:p>
            <a:r>
              <a:rPr lang="sk-SK" sz="2400" dirty="0" smtClean="0"/>
              <a:t>Kurzy o táboroch</a:t>
            </a:r>
          </a:p>
          <a:p>
            <a:r>
              <a:rPr lang="sk-SK" sz="2400" dirty="0" smtClean="0"/>
              <a:t>Jarné a jesenné </a:t>
            </a:r>
            <a:r>
              <a:rPr lang="sk-SK" sz="2400" dirty="0" err="1" smtClean="0"/>
              <a:t>maxistretká</a:t>
            </a:r>
            <a:endParaRPr lang="sk-SK" sz="2400" dirty="0" smtClean="0"/>
          </a:p>
          <a:p>
            <a:r>
              <a:rPr lang="sk-SK" sz="2400" dirty="0" smtClean="0"/>
              <a:t>OC </a:t>
            </a:r>
            <a:r>
              <a:rPr lang="sk-SK" sz="2400" dirty="0" err="1" smtClean="0"/>
              <a:t>víkendovky</a:t>
            </a:r>
            <a:endParaRPr lang="sk-SK" sz="2400" dirty="0"/>
          </a:p>
        </p:txBody>
      </p:sp>
      <p:pic>
        <p:nvPicPr>
          <p:cNvPr id="6146" name="Picture 2" descr="Výsledok vyhľadávania obrázkov pre dopyt kurz zacin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907" y="3853458"/>
            <a:ext cx="4696177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92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Dobrá novina</a:t>
            </a:r>
            <a:endParaRPr lang="sk-SK" dirty="0"/>
          </a:p>
        </p:txBody>
      </p:sp>
      <p:pic>
        <p:nvPicPr>
          <p:cNvPr id="3074" name="Picture 2" descr="Výsledok vyhľadávania obrázkov pre dopyt dobra novin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21" y="87763"/>
            <a:ext cx="4381919" cy="103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ok vyhľadávania obrázkov pre dopyt dobra nov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247" y="1458369"/>
            <a:ext cx="3280353" cy="218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ýsledok vyhľadávania obrázkov pre dopyt dobra novina afri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793" y="1505280"/>
            <a:ext cx="2740557" cy="214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ýsledok vyhľadávania obrázkov pre dopyt afrika skolstv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177" y="4096616"/>
            <a:ext cx="3342423" cy="223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Výsledok vyhľadávania obrázkov pre dopyt nemocnica maria lo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183" y="4180752"/>
            <a:ext cx="3115221" cy="207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112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Sviečka za nenarodené deti</a:t>
            </a:r>
            <a:endParaRPr lang="sk-SK" dirty="0"/>
          </a:p>
        </p:txBody>
      </p:sp>
      <p:pic>
        <p:nvPicPr>
          <p:cNvPr id="5122" name="Picture 2" descr="Výsledok vyhľadávania obrázkov pre dopyt sviečka za nenarodené det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768" y="717437"/>
            <a:ext cx="6272000" cy="235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ýsledok vyhľadávania obrázkov pre dopyt sviečka za nenarodené de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259" y="3816783"/>
            <a:ext cx="2961065" cy="22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ýsledok vyhľadávania obrázkov pre dopyt pro life bab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337" y="4330329"/>
            <a:ext cx="4648967" cy="139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064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Vypni </a:t>
            </a:r>
            <a:r>
              <a:rPr lang="sk-SK" dirty="0" err="1" smtClean="0"/>
              <a:t>telku</a:t>
            </a:r>
            <a:r>
              <a:rPr lang="sk-SK" dirty="0" smtClean="0"/>
              <a:t>, zapni seba!</a:t>
            </a:r>
            <a:endParaRPr lang="sk-SK" dirty="0"/>
          </a:p>
        </p:txBody>
      </p:sp>
      <p:pic>
        <p:nvPicPr>
          <p:cNvPr id="7170" name="Picture 2" descr="Výsledok vyhľadávania obrázkov pre dopyt vypni telku zapni seb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716" y="803564"/>
            <a:ext cx="4487968" cy="24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Výsledok vyhľadávania obrázkov pre dopyt vypni telku zapni se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579" y="3726989"/>
            <a:ext cx="4456105" cy="199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848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200" dirty="0" smtClean="0"/>
              <a:t>Ďakujem za pozornosť </a:t>
            </a:r>
            <a:r>
              <a:rPr lang="sk-SK" sz="3200" dirty="0" smtClean="0">
                <a:sym typeface="Wingdings" panose="05000000000000000000" pitchFamily="2" charset="2"/>
              </a:rPr>
              <a:t>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2958131745"/>
      </p:ext>
    </p:extLst>
  </p:cSld>
  <p:clrMapOvr>
    <a:masterClrMapping/>
  </p:clrMapOvr>
</p:sld>
</file>

<file path=ppt/theme/theme1.xml><?xml version="1.0" encoding="utf-8"?>
<a:theme xmlns:a="http://schemas.openxmlformats.org/drawingml/2006/main" name="Rám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TM03457475[[fn=Rám]]</Template>
  <TotalTime>51</TotalTime>
  <Words>40</Words>
  <Application>Microsoft Office PowerPoint</Application>
  <PresentationFormat>Širokouhlá</PresentationFormat>
  <Paragraphs>14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Corbel</vt:lpstr>
      <vt:lpstr>Wingdings</vt:lpstr>
      <vt:lpstr>Wingdings 2</vt:lpstr>
      <vt:lpstr>Rám</vt:lpstr>
      <vt:lpstr>eRko – HKSD          </vt:lpstr>
      <vt:lpstr>Čo je eRko</vt:lpstr>
      <vt:lpstr>Stretká</vt:lpstr>
      <vt:lpstr>Formácie animátorov</vt:lpstr>
      <vt:lpstr>Dobrá novina</vt:lpstr>
      <vt:lpstr>Sviečka za nenarodené deti</vt:lpstr>
      <vt:lpstr>Vypni telku, zapni seba!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eRko – HKSD</dc:title>
  <dc:creator>Matus</dc:creator>
  <cp:lastModifiedBy>Matus</cp:lastModifiedBy>
  <cp:revision>8</cp:revision>
  <dcterms:created xsi:type="dcterms:W3CDTF">2020-03-07T08:42:12Z</dcterms:created>
  <dcterms:modified xsi:type="dcterms:W3CDTF">2020-03-07T09:55:31Z</dcterms:modified>
</cp:coreProperties>
</file>