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sldIdLst>
    <p:sldId id="256" r:id="rId2"/>
    <p:sldId id="257" r:id="rId3"/>
    <p:sldId id="259" r:id="rId4"/>
    <p:sldId id="265" r:id="rId5"/>
    <p:sldId id="264" r:id="rId6"/>
    <p:sldId id="266" r:id="rId7"/>
    <p:sldId id="260" r:id="rId8"/>
    <p:sldId id="262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/>
              <a:t>Kliknutím upravte štýl predlohy podnadpisu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14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480341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594735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79794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112495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552402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080664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674014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748351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/>
              <a:t>Kliknutím na ikonu pridáte obrázok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65125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ov a po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7785866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nuka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59569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3391281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 ponu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sk-SK"/>
              <a:t>Kliknite sem a upravte štýly predlohy textu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4285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alebo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sk-SK"/>
              <a:t>Kliknite sem a upravte štýly predlohy textu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692039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968233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732075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/>
              <a:t>Kliknutím upravte štýl predlohy nadpisu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0583D15-5559-44D8-A317-A7541F1E8CE8}" type="datetimeFigureOut">
              <a:rPr lang="sk-SK" smtClean="0"/>
              <a:t>10. 10. 2019</a:t>
            </a:fld>
            <a:endParaRPr lang="sk-S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sk-S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0D5FF42-19C5-4863-98EF-5A6C2F46CB14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7620366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837" r:id="rId12"/>
    <p:sldLayoutId id="2147483838" r:id="rId13"/>
    <p:sldLayoutId id="2147483839" r:id="rId14"/>
    <p:sldLayoutId id="2147483840" r:id="rId15"/>
    <p:sldLayoutId id="2147483841" r:id="rId16"/>
    <p:sldLayoutId id="214748384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1B7D436-4D93-4F22-96BB-4E3476C355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0687" y="3517775"/>
            <a:ext cx="9258778" cy="2971801"/>
          </a:xfrm>
        </p:spPr>
        <p:txBody>
          <a:bodyPr/>
          <a:lstStyle/>
          <a:p>
            <a:r>
              <a:rPr lang="sk-SK" dirty="0"/>
              <a:t>TRSTENSKÝ </a:t>
            </a:r>
            <a:br>
              <a:rPr lang="sk-SK" dirty="0"/>
            </a:br>
            <a:r>
              <a:rPr lang="sk-SK" dirty="0"/>
              <a:t>MLÁDEŽNÍCKY PARLAMENT</a:t>
            </a:r>
          </a:p>
        </p:txBody>
      </p:sp>
      <p:pic>
        <p:nvPicPr>
          <p:cNvPr id="5" name="Obrázok 4">
            <a:extLst>
              <a:ext uri="{FF2B5EF4-FFF2-40B4-BE49-F238E27FC236}">
                <a16:creationId xmlns:a16="http://schemas.microsoft.com/office/drawing/2014/main" id="{F3BC7197-66B2-4E1F-AA27-BE4D9CE2CA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3864" y="386180"/>
            <a:ext cx="6584272" cy="493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328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4153A6-3FF2-4EC1-9938-6C657FE3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04" y="212404"/>
            <a:ext cx="11522583" cy="1507067"/>
          </a:xfrm>
        </p:spPr>
        <p:txBody>
          <a:bodyPr/>
          <a:lstStyle/>
          <a:p>
            <a:r>
              <a:rPr lang="sk-SK" dirty="0"/>
              <a:t>ČO Sme? KTO SME?</a:t>
            </a:r>
          </a:p>
        </p:txBody>
      </p:sp>
      <p:sp>
        <p:nvSpPr>
          <p:cNvPr id="5" name="Zástupný objekt pre obsah 4">
            <a:extLst>
              <a:ext uri="{FF2B5EF4-FFF2-40B4-BE49-F238E27FC236}">
                <a16:creationId xmlns:a16="http://schemas.microsoft.com/office/drawing/2014/main" id="{E78EB3DB-EF92-481C-8D9C-66DECE955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823" y="1870391"/>
            <a:ext cx="8534400" cy="3615267"/>
          </a:xfrm>
        </p:spPr>
        <p:txBody>
          <a:bodyPr/>
          <a:lstStyle/>
          <a:p>
            <a:r>
              <a:rPr lang="sk-SK" dirty="0"/>
              <a:t>Sme neformálna skupina ľudí, ktorá sa angažuje na verejnom živote mladých v rámci nášho mesta.</a:t>
            </a:r>
          </a:p>
          <a:p>
            <a:r>
              <a:rPr lang="sk-SK" dirty="0"/>
              <a:t>...v skratke...sme dobrovoľníci</a:t>
            </a:r>
          </a:p>
          <a:p>
            <a:r>
              <a:rPr lang="sk-SK" dirty="0"/>
              <a:t>V Trstenej pôsobíme už od roku 2012, teda 7.rok.</a:t>
            </a:r>
          </a:p>
          <a:p>
            <a:r>
              <a:rPr lang="sk-SK" dirty="0"/>
              <a:t>Združujeme ľudí nielen z nášho mesta, ale aj z okolia</a:t>
            </a:r>
          </a:p>
          <a:p>
            <a:r>
              <a:rPr lang="sk-SK" dirty="0"/>
              <a:t>Taktiež sme súčasťou RMŽK</a:t>
            </a:r>
          </a:p>
          <a:p>
            <a:endParaRPr lang="sk-SK" dirty="0"/>
          </a:p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  <p:pic>
        <p:nvPicPr>
          <p:cNvPr id="9" name="Obrázok 8">
            <a:extLst>
              <a:ext uri="{FF2B5EF4-FFF2-40B4-BE49-F238E27FC236}">
                <a16:creationId xmlns:a16="http://schemas.microsoft.com/office/drawing/2014/main" id="{765C1AC0-27F5-4B08-844C-71CCB1D365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1845" y="4699046"/>
            <a:ext cx="9927482" cy="2187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266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4153A6-3FF2-4EC1-9938-6C657FE3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04" y="212404"/>
            <a:ext cx="11522583" cy="1507067"/>
          </a:xfrm>
        </p:spPr>
        <p:txBody>
          <a:bodyPr/>
          <a:lstStyle/>
          <a:p>
            <a:r>
              <a:rPr lang="sk-SK" dirty="0"/>
              <a:t>Kam smeruje naša idea?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6F67D843-F86B-42B4-A144-D49EA2FEF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05" y="1973062"/>
            <a:ext cx="11522584" cy="4676643"/>
          </a:xfrm>
        </p:spPr>
        <p:txBody>
          <a:bodyPr/>
          <a:lstStyle/>
          <a:p>
            <a:pPr marL="0" indent="0">
              <a:buNone/>
            </a:pPr>
            <a:r>
              <a:rPr lang="sk-SK" dirty="0"/>
              <a:t> </a:t>
            </a:r>
          </a:p>
        </p:txBody>
      </p:sp>
      <p:sp>
        <p:nvSpPr>
          <p:cNvPr id="6" name="Zástupný objekt pre obsah 4">
            <a:extLst>
              <a:ext uri="{FF2B5EF4-FFF2-40B4-BE49-F238E27FC236}">
                <a16:creationId xmlns:a16="http://schemas.microsoft.com/office/drawing/2014/main" id="{2D610727-562A-460E-8532-4F44CC0F6B97}"/>
              </a:ext>
            </a:extLst>
          </p:cNvPr>
          <p:cNvSpPr txBox="1">
            <a:spLocks/>
          </p:cNvSpPr>
          <p:nvPr/>
        </p:nvSpPr>
        <p:spPr>
          <a:xfrm>
            <a:off x="648701" y="1719471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sk-SK" dirty="0"/>
              <a:t>Snažíme sa vytvárať priestor a zábavu pre mladých</a:t>
            </a:r>
          </a:p>
          <a:p>
            <a:r>
              <a:rPr lang="sk-SK" dirty="0"/>
              <a:t>Pomáhame s mestskými akciami</a:t>
            </a:r>
          </a:p>
          <a:p>
            <a:r>
              <a:rPr lang="sk-SK" dirty="0"/>
              <a:t>Vzdelávame a motivujeme sa v rôznych oblastiach</a:t>
            </a:r>
          </a:p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  <p:pic>
        <p:nvPicPr>
          <p:cNvPr id="8" name="Obrázok 7">
            <a:extLst>
              <a:ext uri="{FF2B5EF4-FFF2-40B4-BE49-F238E27FC236}">
                <a16:creationId xmlns:a16="http://schemas.microsoft.com/office/drawing/2014/main" id="{CD1F6913-DC7F-49A6-965F-6E3B736E6B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09401">
            <a:off x="7561772" y="346511"/>
            <a:ext cx="4150201" cy="6151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344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52" name="Straight Connector 70">
            <a:extLst>
              <a:ext uri="{FF2B5EF4-FFF2-40B4-BE49-F238E27FC236}">
                <a16:creationId xmlns:a16="http://schemas.microsoft.com/office/drawing/2014/main" id="{8C152077-984A-4612-B0E1-251C62EB1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3" name="Straight Connector 72">
            <a:extLst>
              <a:ext uri="{FF2B5EF4-FFF2-40B4-BE49-F238E27FC236}">
                <a16:creationId xmlns:a16="http://schemas.microsoft.com/office/drawing/2014/main" id="{C05450BA-2A87-4847-A5A0-E7D960557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4" name="Straight Connector 74">
            <a:extLst>
              <a:ext uri="{FF2B5EF4-FFF2-40B4-BE49-F238E27FC236}">
                <a16:creationId xmlns:a16="http://schemas.microsoft.com/office/drawing/2014/main" id="{A16F9ADA-A824-456A-9728-D5BFFE04D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5" name="Straight Connector 76">
            <a:extLst>
              <a:ext uri="{FF2B5EF4-FFF2-40B4-BE49-F238E27FC236}">
                <a16:creationId xmlns:a16="http://schemas.microsoft.com/office/drawing/2014/main" id="{63034157-938C-45F5-8DCA-208D22E5B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6" name="Straight Connector 78">
            <a:extLst>
              <a:ext uri="{FF2B5EF4-FFF2-40B4-BE49-F238E27FC236}">
                <a16:creationId xmlns:a16="http://schemas.microsoft.com/office/drawing/2014/main" id="{2369327A-A6C5-4293-80D1-DECEBA3F5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57" name="Rectangle 80">
            <a:extLst>
              <a:ext uri="{FF2B5EF4-FFF2-40B4-BE49-F238E27FC236}">
                <a16:creationId xmlns:a16="http://schemas.microsoft.com/office/drawing/2014/main" id="{E49B76A8-D4D2-428D-84FA-657EEA587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E4153A6-3FF2-4EC1-9938-6C657FE3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41" y="4473679"/>
            <a:ext cx="9552558" cy="12332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Osobný rozvoj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6F67D843-F86B-42B4-A144-D49EA2FEF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815" y="5686129"/>
            <a:ext cx="9623477" cy="4629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100"/>
              <a:t> </a:t>
            </a:r>
          </a:p>
        </p:txBody>
      </p:sp>
      <p:grpSp>
        <p:nvGrpSpPr>
          <p:cNvPr id="2058" name="Group 82">
            <a:extLst>
              <a:ext uri="{FF2B5EF4-FFF2-40B4-BE49-F238E27FC236}">
                <a16:creationId xmlns:a16="http://schemas.microsoft.com/office/drawing/2014/main" id="{8D463EDB-0644-4F84-9901-D2434D550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02079FA-226E-4AF1-B818-2CA9EF1B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9" name="Straight Connector 84">
              <a:extLst>
                <a:ext uri="{FF2B5EF4-FFF2-40B4-BE49-F238E27FC236}">
                  <a16:creationId xmlns:a16="http://schemas.microsoft.com/office/drawing/2014/main" id="{6D376604-76CD-4D25-B281-35796F367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B5A32B1-F178-4FE5-8916-712F46FCB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DC3339F8-6376-45A3-A77E-5F5C212D4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6AD1BBAE-26A1-4BE9-9536-C15B1A87E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" name="Snip Diagonal Corner Rectangle 12">
            <a:extLst>
              <a:ext uri="{FF2B5EF4-FFF2-40B4-BE49-F238E27FC236}">
                <a16:creationId xmlns:a16="http://schemas.microsoft.com/office/drawing/2014/main" id="{15A54023-E435-4098-A370-AE54A007E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4" descr="Výsledok vyhľadávania obrázkov pre dopyt own opinion">
            <a:extLst>
              <a:ext uri="{FF2B5EF4-FFF2-40B4-BE49-F238E27FC236}">
                <a16:creationId xmlns:a16="http://schemas.microsoft.com/office/drawing/2014/main" id="{23106126-682F-451E-B928-B8C2248C5E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1960"/>
          <a:stretch/>
        </p:blipFill>
        <p:spPr bwMode="auto">
          <a:xfrm>
            <a:off x="834935" y="854087"/>
            <a:ext cx="5582963" cy="3280831"/>
          </a:xfrm>
          <a:custGeom>
            <a:avLst/>
            <a:gdLst>
              <a:gd name="connsiteX0" fmla="*/ 402071 w 5582963"/>
              <a:gd name="connsiteY0" fmla="*/ 0 h 3280831"/>
              <a:gd name="connsiteX1" fmla="*/ 5582963 w 5582963"/>
              <a:gd name="connsiteY1" fmla="*/ 0 h 3280831"/>
              <a:gd name="connsiteX2" fmla="*/ 5582963 w 5582963"/>
              <a:gd name="connsiteY2" fmla="*/ 3280831 h 3280831"/>
              <a:gd name="connsiteX3" fmla="*/ 0 w 5582963"/>
              <a:gd name="connsiteY3" fmla="*/ 3280831 h 3280831"/>
              <a:gd name="connsiteX4" fmla="*/ 0 w 5582963"/>
              <a:gd name="connsiteY4" fmla="*/ 40207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82963" h="3280831">
                <a:moveTo>
                  <a:pt x="402071" y="0"/>
                </a:moveTo>
                <a:lnTo>
                  <a:pt x="5582963" y="0"/>
                </a:lnTo>
                <a:lnTo>
                  <a:pt x="5582963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Výsledok vyhľadávania obrázkov pre dopyt critical thinking">
            <a:extLst>
              <a:ext uri="{FF2B5EF4-FFF2-40B4-BE49-F238E27FC236}">
                <a16:creationId xmlns:a16="http://schemas.microsoft.com/office/drawing/2014/main" id="{AC35C69A-4585-4B27-8ED5-5611D2F3F8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44" r="5" b="5"/>
          <a:stretch/>
        </p:blipFill>
        <p:spPr bwMode="auto">
          <a:xfrm>
            <a:off x="6568222" y="854087"/>
            <a:ext cx="3557016" cy="3280831"/>
          </a:xfrm>
          <a:custGeom>
            <a:avLst/>
            <a:gdLst>
              <a:gd name="connsiteX0" fmla="*/ 0 w 3557016"/>
              <a:gd name="connsiteY0" fmla="*/ 0 h 3280831"/>
              <a:gd name="connsiteX1" fmla="*/ 3557016 w 3557016"/>
              <a:gd name="connsiteY1" fmla="*/ 0 h 3280831"/>
              <a:gd name="connsiteX2" fmla="*/ 3557016 w 3557016"/>
              <a:gd name="connsiteY2" fmla="*/ 2876895 h 3280831"/>
              <a:gd name="connsiteX3" fmla="*/ 3153080 w 3557016"/>
              <a:gd name="connsiteY3" fmla="*/ 3280831 h 3280831"/>
              <a:gd name="connsiteX4" fmla="*/ 0 w 3557016"/>
              <a:gd name="connsiteY4" fmla="*/ 328083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7016" h="3280831">
                <a:moveTo>
                  <a:pt x="0" y="0"/>
                </a:moveTo>
                <a:lnTo>
                  <a:pt x="3557016" y="0"/>
                </a:lnTo>
                <a:lnTo>
                  <a:pt x="3557016" y="2876895"/>
                </a:lnTo>
                <a:lnTo>
                  <a:pt x="3153080" y="3280831"/>
                </a:lnTo>
                <a:lnTo>
                  <a:pt x="0" y="328083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716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C152077-984A-4612-B0E1-251C62EB1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05450BA-2A87-4847-A5A0-E7D960557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16F9ADA-A824-456A-9728-D5BFFE04D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3034157-938C-45F5-8DCA-208D22E5B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369327A-A6C5-4293-80D1-DECEBA3F5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49B76A8-D4D2-428D-84FA-657EEA587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E4153A6-3FF2-4EC1-9938-6C657FE3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41" y="4473679"/>
            <a:ext cx="9552558" cy="12332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 err="1"/>
              <a:t>Osobný</a:t>
            </a:r>
            <a:r>
              <a:rPr lang="en-US" sz="4800" dirty="0"/>
              <a:t> </a:t>
            </a:r>
            <a:r>
              <a:rPr lang="en-US" sz="4800" dirty="0" err="1"/>
              <a:t>rozvoj</a:t>
            </a:r>
            <a:endParaRPr lang="en-US" sz="4800" dirty="0"/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6F67D843-F86B-42B4-A144-D49EA2FEF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815" y="5686129"/>
            <a:ext cx="9623477" cy="4629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100"/>
              <a:t> 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D463EDB-0644-4F84-9901-D2434D550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02079FA-226E-4AF1-B818-2CA9EF1B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D376604-76CD-4D25-B281-35796F367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B5A32B1-F178-4FE5-8916-712F46FCB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DC3339F8-6376-45A3-A77E-5F5C212D4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AD1BBAE-26A1-4BE9-9536-C15B1A87E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Snip Diagonal Corner Rectangle 12">
            <a:extLst>
              <a:ext uri="{FF2B5EF4-FFF2-40B4-BE49-F238E27FC236}">
                <a16:creationId xmlns:a16="http://schemas.microsoft.com/office/drawing/2014/main" id="{15A54023-E435-4098-A370-AE54A007E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ok 4" descr="Obrázok, na ktorom je osoba, vnútri, stena, stôl&#10;&#10;Automaticky generovaný popis">
            <a:extLst>
              <a:ext uri="{FF2B5EF4-FFF2-40B4-BE49-F238E27FC236}">
                <a16:creationId xmlns:a16="http://schemas.microsoft.com/office/drawing/2014/main" id="{743040B7-665C-46A7-A419-A0F61F0793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1960"/>
          <a:stretch/>
        </p:blipFill>
        <p:spPr>
          <a:xfrm>
            <a:off x="834935" y="854087"/>
            <a:ext cx="5582963" cy="3280831"/>
          </a:xfrm>
          <a:custGeom>
            <a:avLst/>
            <a:gdLst>
              <a:gd name="connsiteX0" fmla="*/ 402071 w 5582963"/>
              <a:gd name="connsiteY0" fmla="*/ 0 h 3280831"/>
              <a:gd name="connsiteX1" fmla="*/ 5582963 w 5582963"/>
              <a:gd name="connsiteY1" fmla="*/ 0 h 3280831"/>
              <a:gd name="connsiteX2" fmla="*/ 5582963 w 5582963"/>
              <a:gd name="connsiteY2" fmla="*/ 3280831 h 3280831"/>
              <a:gd name="connsiteX3" fmla="*/ 0 w 5582963"/>
              <a:gd name="connsiteY3" fmla="*/ 3280831 h 3280831"/>
              <a:gd name="connsiteX4" fmla="*/ 0 w 5582963"/>
              <a:gd name="connsiteY4" fmla="*/ 40207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82963" h="3280831">
                <a:moveTo>
                  <a:pt x="402071" y="0"/>
                </a:moveTo>
                <a:lnTo>
                  <a:pt x="5582963" y="0"/>
                </a:lnTo>
                <a:lnTo>
                  <a:pt x="5582963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</p:spPr>
      </p:pic>
      <p:pic>
        <p:nvPicPr>
          <p:cNvPr id="11" name="Obrázok 10" descr="Obrázok, na ktorom je osoba, vnútri, muž&#10;&#10;Automaticky generovaný popis">
            <a:extLst>
              <a:ext uri="{FF2B5EF4-FFF2-40B4-BE49-F238E27FC236}">
                <a16:creationId xmlns:a16="http://schemas.microsoft.com/office/drawing/2014/main" id="{5D183CE2-FB85-451D-917D-2336AE12E1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21" r="13111" b="2"/>
          <a:stretch/>
        </p:blipFill>
        <p:spPr>
          <a:xfrm>
            <a:off x="6568222" y="854087"/>
            <a:ext cx="3557016" cy="3280831"/>
          </a:xfrm>
          <a:custGeom>
            <a:avLst/>
            <a:gdLst>
              <a:gd name="connsiteX0" fmla="*/ 0 w 3557016"/>
              <a:gd name="connsiteY0" fmla="*/ 0 h 3280831"/>
              <a:gd name="connsiteX1" fmla="*/ 3557016 w 3557016"/>
              <a:gd name="connsiteY1" fmla="*/ 0 h 3280831"/>
              <a:gd name="connsiteX2" fmla="*/ 3557016 w 3557016"/>
              <a:gd name="connsiteY2" fmla="*/ 2876895 h 3280831"/>
              <a:gd name="connsiteX3" fmla="*/ 3153080 w 3557016"/>
              <a:gd name="connsiteY3" fmla="*/ 3280831 h 3280831"/>
              <a:gd name="connsiteX4" fmla="*/ 0 w 3557016"/>
              <a:gd name="connsiteY4" fmla="*/ 328083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7016" h="3280831">
                <a:moveTo>
                  <a:pt x="0" y="0"/>
                </a:moveTo>
                <a:lnTo>
                  <a:pt x="3557016" y="0"/>
                </a:lnTo>
                <a:lnTo>
                  <a:pt x="3557016" y="2876895"/>
                </a:lnTo>
                <a:lnTo>
                  <a:pt x="3153080" y="3280831"/>
                </a:lnTo>
                <a:lnTo>
                  <a:pt x="0" y="328083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2079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8C152077-984A-4612-B0E1-251C62EB1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C05450BA-2A87-4847-A5A0-E7D960557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A16F9ADA-A824-456A-9728-D5BFFE04D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63034157-938C-45F5-8DCA-208D22E5B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2369327A-A6C5-4293-80D1-DECEBA3F5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E49B76A8-D4D2-428D-84FA-657EEA587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1E4153A6-3FF2-4EC1-9938-6C657FE3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41" y="4473679"/>
            <a:ext cx="9552558" cy="12332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Osobný rozvoj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6F67D843-F86B-42B4-A144-D49EA2FEF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815" y="5686129"/>
            <a:ext cx="9623477" cy="4629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100"/>
              <a:t> </a:t>
            </a: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8D463EDB-0644-4F84-9901-D2434D550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A02079FA-226E-4AF1-B818-2CA9EF1B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6D376604-76CD-4D25-B281-35796F367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6B5A32B1-F178-4FE5-8916-712F46FCB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DC3339F8-6376-45A3-A77E-5F5C212D4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6AD1BBAE-26A1-4BE9-9536-C15B1A87E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Snip Diagonal Corner Rectangle 12">
            <a:extLst>
              <a:ext uri="{FF2B5EF4-FFF2-40B4-BE49-F238E27FC236}">
                <a16:creationId xmlns:a16="http://schemas.microsoft.com/office/drawing/2014/main" id="{15A54023-E435-4098-A370-AE54A007E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8" name="Picture 6" descr="Výsledok vyhľadávania obrázkov pre dopyt photoshop">
            <a:extLst>
              <a:ext uri="{FF2B5EF4-FFF2-40B4-BE49-F238E27FC236}">
                <a16:creationId xmlns:a16="http://schemas.microsoft.com/office/drawing/2014/main" id="{992ADB3C-7CE5-453A-91CA-7D42832326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6" r="6348" b="-1"/>
          <a:stretch/>
        </p:blipFill>
        <p:spPr bwMode="auto">
          <a:xfrm>
            <a:off x="834935" y="862965"/>
            <a:ext cx="5582963" cy="3280831"/>
          </a:xfrm>
          <a:custGeom>
            <a:avLst/>
            <a:gdLst>
              <a:gd name="connsiteX0" fmla="*/ 402071 w 5582963"/>
              <a:gd name="connsiteY0" fmla="*/ 0 h 3280831"/>
              <a:gd name="connsiteX1" fmla="*/ 5582963 w 5582963"/>
              <a:gd name="connsiteY1" fmla="*/ 0 h 3280831"/>
              <a:gd name="connsiteX2" fmla="*/ 5582963 w 5582963"/>
              <a:gd name="connsiteY2" fmla="*/ 3280831 h 3280831"/>
              <a:gd name="connsiteX3" fmla="*/ 0 w 5582963"/>
              <a:gd name="connsiteY3" fmla="*/ 3280831 h 3280831"/>
              <a:gd name="connsiteX4" fmla="*/ 0 w 5582963"/>
              <a:gd name="connsiteY4" fmla="*/ 40207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82963" h="3280831">
                <a:moveTo>
                  <a:pt x="402071" y="0"/>
                </a:moveTo>
                <a:lnTo>
                  <a:pt x="5582963" y="0"/>
                </a:lnTo>
                <a:lnTo>
                  <a:pt x="5582963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s://scontent.fbts2-1.fna.fbcdn.net/v/t1.15752-9/71484859_534255964014619_9096493862502793216_n.jpg?_nc_cat=107&amp;_nc_oc=AQkMa0ur8C4_lYmcxkpX8RaRzID6lxdIzOouN6rjDttbBdzSt9ILvqR0NRxJleUAgeQ&amp;_nc_ht=scontent.fbts2-1.fna&amp;oh=9b3ecc63e9bb8f37ce5f3e4fbedc8b0c&amp;oe=5E2E93BA">
            <a:extLst>
              <a:ext uri="{FF2B5EF4-FFF2-40B4-BE49-F238E27FC236}">
                <a16:creationId xmlns:a16="http://schemas.microsoft.com/office/drawing/2014/main" id="{46975155-8B9D-425B-BB73-488A5E81B9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18" r="11095" b="-3"/>
          <a:stretch/>
        </p:blipFill>
        <p:spPr bwMode="auto">
          <a:xfrm>
            <a:off x="6568222" y="854087"/>
            <a:ext cx="3557016" cy="3280831"/>
          </a:xfrm>
          <a:custGeom>
            <a:avLst/>
            <a:gdLst>
              <a:gd name="connsiteX0" fmla="*/ 0 w 3557016"/>
              <a:gd name="connsiteY0" fmla="*/ 0 h 3280831"/>
              <a:gd name="connsiteX1" fmla="*/ 3557016 w 3557016"/>
              <a:gd name="connsiteY1" fmla="*/ 0 h 3280831"/>
              <a:gd name="connsiteX2" fmla="*/ 3557016 w 3557016"/>
              <a:gd name="connsiteY2" fmla="*/ 2876895 h 3280831"/>
              <a:gd name="connsiteX3" fmla="*/ 3153080 w 3557016"/>
              <a:gd name="connsiteY3" fmla="*/ 3280831 h 3280831"/>
              <a:gd name="connsiteX4" fmla="*/ 0 w 3557016"/>
              <a:gd name="connsiteY4" fmla="*/ 328083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7016" h="3280831">
                <a:moveTo>
                  <a:pt x="0" y="0"/>
                </a:moveTo>
                <a:lnTo>
                  <a:pt x="3557016" y="0"/>
                </a:lnTo>
                <a:lnTo>
                  <a:pt x="3557016" y="2876895"/>
                </a:lnTo>
                <a:lnTo>
                  <a:pt x="3153080" y="3280831"/>
                </a:lnTo>
                <a:lnTo>
                  <a:pt x="0" y="328083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00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4153A6-3FF2-4EC1-9938-6C657FE3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04" y="168014"/>
            <a:ext cx="11522583" cy="1507067"/>
          </a:xfrm>
        </p:spPr>
        <p:txBody>
          <a:bodyPr/>
          <a:lstStyle/>
          <a:p>
            <a:r>
              <a:rPr lang="sk-SK" dirty="0"/>
              <a:t>Čo už máme za sebou</a:t>
            </a:r>
          </a:p>
        </p:txBody>
      </p:sp>
      <p:pic>
        <p:nvPicPr>
          <p:cNvPr id="10" name="Obrázok 9" descr="Obrázok, na ktorom je strop, vnútri, budova, stôl&#10;&#10;Automaticky generovaný popis">
            <a:extLst>
              <a:ext uri="{FF2B5EF4-FFF2-40B4-BE49-F238E27FC236}">
                <a16:creationId xmlns:a16="http://schemas.microsoft.com/office/drawing/2014/main" id="{E0BE11F3-535A-4800-A15E-86992111A2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9562" y="3686175"/>
            <a:ext cx="5638800" cy="3171825"/>
          </a:xfrm>
          <a:prstGeom prst="rect">
            <a:avLst/>
          </a:prstGeom>
        </p:spPr>
      </p:pic>
      <p:pic>
        <p:nvPicPr>
          <p:cNvPr id="6" name="Obrázok 5" descr="Obrázok, na ktorom je text, kniha&#10;&#10;Automaticky generovaný popis">
            <a:extLst>
              <a:ext uri="{FF2B5EF4-FFF2-40B4-BE49-F238E27FC236}">
                <a16:creationId xmlns:a16="http://schemas.microsoft.com/office/drawing/2014/main" id="{E6389A30-8313-423C-9649-D26EAD22CF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8914">
            <a:off x="8522564" y="234386"/>
            <a:ext cx="3378265" cy="4781992"/>
          </a:xfrm>
          <a:prstGeom prst="rect">
            <a:avLst/>
          </a:prstGeom>
        </p:spPr>
      </p:pic>
      <p:pic>
        <p:nvPicPr>
          <p:cNvPr id="12" name="Obrázok 11" descr="Obrázok, na ktorom je vonkajšie, tenis, obloha, šport&#10;&#10;Automaticky generovaný popis">
            <a:extLst>
              <a:ext uri="{FF2B5EF4-FFF2-40B4-BE49-F238E27FC236}">
                <a16:creationId xmlns:a16="http://schemas.microsoft.com/office/drawing/2014/main" id="{19FF66C3-4273-4817-B95B-A4942605D7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7050">
            <a:off x="503773" y="2008795"/>
            <a:ext cx="2956183" cy="4448175"/>
          </a:xfrm>
          <a:prstGeom prst="rect">
            <a:avLst/>
          </a:prstGeom>
        </p:spPr>
      </p:pic>
      <p:pic>
        <p:nvPicPr>
          <p:cNvPr id="14" name="Obrázok 13" descr="Obrázok, na ktorom je zem, osoba, vonkajšie, trávnik&#10;&#10;Automaticky generovaný popis">
            <a:extLst>
              <a:ext uri="{FF2B5EF4-FFF2-40B4-BE49-F238E27FC236}">
                <a16:creationId xmlns:a16="http://schemas.microsoft.com/office/drawing/2014/main" id="{5A7B4855-2FD4-4CBE-ACCF-C5009E4994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0871" y="1280138"/>
            <a:ext cx="4270820" cy="320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604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4153A6-3FF2-4EC1-9938-6C657FE3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04" y="168014"/>
            <a:ext cx="11522583" cy="1154759"/>
          </a:xfrm>
        </p:spPr>
        <p:txBody>
          <a:bodyPr/>
          <a:lstStyle/>
          <a:p>
            <a:r>
              <a:rPr lang="sk-SK" dirty="0"/>
              <a:t>        (NE)formálne</a:t>
            </a:r>
          </a:p>
        </p:txBody>
      </p:sp>
      <p:sp>
        <p:nvSpPr>
          <p:cNvPr id="7" name="Zástupný objekt pre obsah 4">
            <a:extLst>
              <a:ext uri="{FF2B5EF4-FFF2-40B4-BE49-F238E27FC236}">
                <a16:creationId xmlns:a16="http://schemas.microsoft.com/office/drawing/2014/main" id="{8F24589C-4BFB-46AB-9907-CD948932D96B}"/>
              </a:ext>
            </a:extLst>
          </p:cNvPr>
          <p:cNvSpPr txBox="1">
            <a:spLocks/>
          </p:cNvSpPr>
          <p:nvPr/>
        </p:nvSpPr>
        <p:spPr>
          <a:xfrm>
            <a:off x="648701" y="1719471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sk-SK" dirty="0"/>
          </a:p>
          <a:p>
            <a:endParaRPr lang="sk-SK" dirty="0"/>
          </a:p>
          <a:p>
            <a:endParaRPr lang="sk-SK" dirty="0"/>
          </a:p>
        </p:txBody>
      </p:sp>
      <p:pic>
        <p:nvPicPr>
          <p:cNvPr id="15" name="Obrázok 14" descr="Obrázok, na ktorom je osoba, vnútri, stena, podlaha&#10;&#10;Automaticky generovaný popis">
            <a:extLst>
              <a:ext uri="{FF2B5EF4-FFF2-40B4-BE49-F238E27FC236}">
                <a16:creationId xmlns:a16="http://schemas.microsoft.com/office/drawing/2014/main" id="{3C9FC1A1-8742-4651-A07F-C25CBE235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42260">
            <a:off x="304527" y="1292471"/>
            <a:ext cx="3876719" cy="2907539"/>
          </a:xfrm>
          <a:prstGeom prst="rect">
            <a:avLst/>
          </a:prstGeom>
        </p:spPr>
      </p:pic>
      <p:pic>
        <p:nvPicPr>
          <p:cNvPr id="13" name="Obrázok 12" descr="Obrázok, na ktorom je osoba, vnútri, podlaha, stena&#10;&#10;Automaticky generovaný popis">
            <a:extLst>
              <a:ext uri="{FF2B5EF4-FFF2-40B4-BE49-F238E27FC236}">
                <a16:creationId xmlns:a16="http://schemas.microsoft.com/office/drawing/2014/main" id="{25F750B1-FF5E-4C46-B174-D9DA94552A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637" y="2995500"/>
            <a:ext cx="5072109" cy="3804082"/>
          </a:xfrm>
          <a:prstGeom prst="rect">
            <a:avLst/>
          </a:prstGeom>
        </p:spPr>
      </p:pic>
      <p:pic>
        <p:nvPicPr>
          <p:cNvPr id="1026" name="Picture 2" descr="https://scontent.fbts2-1.fna.fbcdn.net/v/t34.18173-12/14620133_1362325043801390_1495340544_n.jpg?_nc_cat=105&amp;_nc_oc=AQktztJ-jbUIb8ibYu2p5N7x-5b-qRC3M9dB9Ukhg83c1V8wfMIx8wFe4VMVSZuQTMw&amp;_nc_ht=scontent.fbts2-1.fna&amp;oh=6250fd5adf66e4a07a126dac7c2972ca&amp;oe=5DA2047F">
            <a:extLst>
              <a:ext uri="{FF2B5EF4-FFF2-40B4-BE49-F238E27FC236}">
                <a16:creationId xmlns:a16="http://schemas.microsoft.com/office/drawing/2014/main" id="{563202E2-44FB-412C-A839-80779484A9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2176">
            <a:off x="6380326" y="406906"/>
            <a:ext cx="5415379" cy="4061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ok 10" descr="Obrázok, na ktorom je osoba, pózujúci, ľudia, skupina&#10;&#10;Automaticky generovaný popis">
            <a:extLst>
              <a:ext uri="{FF2B5EF4-FFF2-40B4-BE49-F238E27FC236}">
                <a16:creationId xmlns:a16="http://schemas.microsoft.com/office/drawing/2014/main" id="{5CB78271-8B88-47DD-8B80-B5292D0A48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4486" y="3657599"/>
            <a:ext cx="4267201" cy="3200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39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1B00090-0BA8-44E5-8C4B-764156D3F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/>
              <a:t>1</a:t>
            </a:r>
          </a:p>
        </p:txBody>
      </p:sp>
      <p:pic>
        <p:nvPicPr>
          <p:cNvPr id="4" name="promo2019">
            <a:hlinkClick r:id="" action="ppaction://media"/>
            <a:extLst>
              <a:ext uri="{FF2B5EF4-FFF2-40B4-BE49-F238E27FC236}">
                <a16:creationId xmlns:a16="http://schemas.microsoft.com/office/drawing/2014/main" id="{E00FD5D9-67DE-4CB5-9A76-1675FCFF1DF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2465" y="170136"/>
            <a:ext cx="11587069" cy="6517727"/>
          </a:xfrm>
        </p:spPr>
      </p:pic>
    </p:spTree>
    <p:extLst>
      <p:ext uri="{BB962C8B-B14F-4D97-AF65-F5344CB8AC3E}">
        <p14:creationId xmlns:p14="http://schemas.microsoft.com/office/powerpoint/2010/main" val="148326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0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sek">
  <a:themeElements>
    <a:clrScheme name="Výsek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Výsek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ýse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103</Words>
  <Application>Microsoft Office PowerPoint</Application>
  <PresentationFormat>Širokouhlá</PresentationFormat>
  <Paragraphs>25</Paragraphs>
  <Slides>9</Slides>
  <Notes>0</Notes>
  <HiddenSlides>0</HiddenSlides>
  <MMClips>1</MMClips>
  <ScaleCrop>false</ScaleCrop>
  <HeadingPairs>
    <vt:vector size="6" baseType="variant">
      <vt:variant>
        <vt:lpstr>Použité písma</vt:lpstr>
      </vt:variant>
      <vt:variant>
        <vt:i4>3</vt:i4>
      </vt:variant>
      <vt:variant>
        <vt:lpstr>Motív</vt:lpstr>
      </vt:variant>
      <vt:variant>
        <vt:i4>1</vt:i4>
      </vt:variant>
      <vt:variant>
        <vt:lpstr>Nadpisy snímok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Výsek</vt:lpstr>
      <vt:lpstr>TRSTENSKÝ  MLÁDEŽNÍCKY PARLAMENT</vt:lpstr>
      <vt:lpstr>ČO Sme? KTO SME?</vt:lpstr>
      <vt:lpstr>Kam smeruje naša idea?</vt:lpstr>
      <vt:lpstr>Osobný rozvoj</vt:lpstr>
      <vt:lpstr>Osobný rozvoj</vt:lpstr>
      <vt:lpstr>Osobný rozvoj</vt:lpstr>
      <vt:lpstr>Čo už máme za sebou</vt:lpstr>
      <vt:lpstr>        (NE)formálne</vt:lpstr>
      <vt:lpstr>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TRSTENSKÝ  MLÁDEŽNÍCKY PARLAMENT</dc:title>
  <dc:creator>Vladimír Šimko</dc:creator>
  <cp:lastModifiedBy>Vladimír Šimko</cp:lastModifiedBy>
  <cp:revision>2</cp:revision>
  <dcterms:created xsi:type="dcterms:W3CDTF">2019-10-10T23:12:33Z</dcterms:created>
  <dcterms:modified xsi:type="dcterms:W3CDTF">2019-10-10T23:23:43Z</dcterms:modified>
</cp:coreProperties>
</file>