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sldIdLst>
    <p:sldId id="256" r:id="rId2"/>
    <p:sldId id="257" r:id="rId3"/>
    <p:sldId id="272" r:id="rId4"/>
    <p:sldId id="274" r:id="rId5"/>
    <p:sldId id="258" r:id="rId6"/>
    <p:sldId id="271" r:id="rId7"/>
    <p:sldId id="259" r:id="rId8"/>
    <p:sldId id="260" r:id="rId9"/>
    <p:sldId id="273" r:id="rId10"/>
    <p:sldId id="261" r:id="rId11"/>
    <p:sldId id="262" r:id="rId12"/>
    <p:sldId id="263" r:id="rId13"/>
    <p:sldId id="264" r:id="rId14"/>
    <p:sldId id="266" r:id="rId15"/>
    <p:sldId id="267" r:id="rId16"/>
    <p:sldId id="268" r:id="rId17"/>
    <p:sldId id="269" r:id="rId18"/>
    <p:sldId id="270" r:id="rId19"/>
  </p:sldIdLst>
  <p:sldSz cx="18288000" cy="10287000"/>
  <p:notesSz cx="6858000" cy="9144000"/>
  <p:embeddedFontLst>
    <p:embeddedFont>
      <p:font typeface="League Spartan" panose="020B0604020202020204" charset="-18"/>
      <p:regular r:id="rId20"/>
    </p:embeddedFont>
    <p:embeddedFont>
      <p:font typeface="Corbel" panose="020B0503020204020204" pitchFamily="34" charset="0"/>
      <p:regular r:id="rId21"/>
      <p:bold r:id="rId22"/>
      <p:italic r:id="rId23"/>
      <p:boldItalic r:id="rId24"/>
    </p:embeddedFont>
    <p:embeddedFont>
      <p:font typeface="Roboto" panose="020B0604020202020204" charset="0"/>
      <p:regular r:id="rId25"/>
      <p:bold r:id="rId26"/>
      <p:italic r:id="rId27"/>
      <p:boldItalic r:id="rId28"/>
    </p:embeddedFont>
    <p:embeddedFont>
      <p:font typeface="Montserrat" panose="020B0604020202020204" charset="-18"/>
      <p:regular r:id="rId29"/>
      <p:bold r:id="rId30"/>
    </p:embeddedFont>
    <p:embeddedFont>
      <p:font typeface="Arvo" panose="020B0604020202020204" charset="0"/>
      <p:regular r:id="rId31"/>
      <p:bold r:id="rId32"/>
      <p:italic r:id="rId33"/>
      <p:boldItalic r:id="rId34"/>
    </p:embeddedFont>
    <p:embeddedFont>
      <p:font typeface="Ubuntu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96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46710" y="365761"/>
            <a:ext cx="17586960" cy="95669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4970" y="1323564"/>
            <a:ext cx="14950440" cy="43891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10800" b="1" cap="all" baseline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4295" y="5804452"/>
            <a:ext cx="13151790" cy="2082248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FFFFFF"/>
                </a:solidFill>
              </a:defRPr>
            </a:lvl1pPr>
            <a:lvl2pPr marL="685800" indent="0" algn="ctr">
              <a:buNone/>
              <a:defRPr sz="3300"/>
            </a:lvl2pPr>
            <a:lvl3pPr marL="1371600" indent="0" algn="ctr">
              <a:buNone/>
              <a:defRPr sz="33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967991" y="5600700"/>
            <a:ext cx="1234440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61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6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1143000"/>
            <a:ext cx="3486150" cy="81153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0" y="1143000"/>
            <a:ext cx="11144250" cy="811530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30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52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636" y="1760363"/>
            <a:ext cx="14950440" cy="43891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10800" b="0" cap="all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4892" y="6231780"/>
            <a:ext cx="13153644" cy="2045709"/>
          </a:xfrm>
        </p:spPr>
        <p:txBody>
          <a:bodyPr anchor="t">
            <a:normAutofit/>
          </a:bodyPr>
          <a:lstStyle>
            <a:lvl1pPr marL="0" indent="0" algn="ctr">
              <a:buNone/>
              <a:defRPr sz="3300">
                <a:solidFill>
                  <a:schemeClr val="accent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71801" y="6030612"/>
            <a:ext cx="123444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81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0" y="3086098"/>
            <a:ext cx="7132320" cy="60350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01418" y="3086100"/>
            <a:ext cx="7132320" cy="60350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0" y="3002266"/>
            <a:ext cx="7132320" cy="11658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4500" y="4082225"/>
            <a:ext cx="7132320" cy="507492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03760" y="2998548"/>
            <a:ext cx="7132320" cy="11658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03760" y="4078983"/>
            <a:ext cx="7132320" cy="507492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3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24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645920"/>
            <a:ext cx="5897880" cy="26060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6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39" y="1645920"/>
            <a:ext cx="7818120" cy="699516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0" y="4251960"/>
            <a:ext cx="5897880" cy="45262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255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03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645920"/>
            <a:ext cx="5897880" cy="26060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6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19872" y="1604771"/>
            <a:ext cx="9148572" cy="7200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42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0" y="4251960"/>
            <a:ext cx="5897880" cy="43205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255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7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46710" y="365761"/>
            <a:ext cx="17586960" cy="95669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4500" y="914400"/>
            <a:ext cx="14813280" cy="2034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1" y="3086100"/>
            <a:ext cx="14809307" cy="605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4494" y="9335743"/>
            <a:ext cx="349361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3722" y="9335743"/>
            <a:ext cx="707666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94296" y="9335743"/>
            <a:ext cx="255932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3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274320" algn="l" defTabSz="1371600" rtl="0" eaLnBrk="1" latinLnBrk="0" hangingPunct="1">
        <a:lnSpc>
          <a:spcPct val="90000"/>
        </a:lnSpc>
        <a:spcBef>
          <a:spcPts val="2100"/>
        </a:spcBef>
        <a:buClr>
          <a:schemeClr val="accent1"/>
        </a:buClr>
        <a:buSzPct val="80000"/>
        <a:buFont typeface="Corbel" pitchFamily="34" charset="0"/>
        <a:buChar char="•"/>
        <a:defRPr sz="33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9728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0876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92024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40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8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330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7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fif"/><Relationship Id="rId4" Type="http://schemas.openxmlformats.org/officeDocument/2006/relationships/image" Target="../media/image25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1637203"/>
            <a:ext cx="14322241" cy="7012594"/>
            <a:chOff x="0" y="0"/>
            <a:chExt cx="19096321" cy="9350126"/>
          </a:xfrm>
        </p:grpSpPr>
        <p:sp>
          <p:nvSpPr>
            <p:cNvPr id="4" name="TextBox 4"/>
            <p:cNvSpPr txBox="1"/>
            <p:nvPr/>
          </p:nvSpPr>
          <p:spPr>
            <a:xfrm>
              <a:off x="0" y="1698325"/>
              <a:ext cx="19096321" cy="4077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681"/>
                </a:lnSpc>
              </a:pPr>
              <a:r>
                <a:rPr lang="en-US" sz="11125" spc="634" dirty="0">
                  <a:solidFill>
                    <a:srgbClr val="00B0F0"/>
                  </a:solidFill>
                  <a:latin typeface="League Spartan"/>
                </a:rPr>
                <a:t>ŽŠR </a:t>
              </a:r>
            </a:p>
            <a:p>
              <a:pPr>
                <a:lnSpc>
                  <a:spcPts val="11681"/>
                </a:lnSpc>
              </a:pPr>
              <a:r>
                <a:rPr lang="en-US" sz="11125" spc="634" dirty="0">
                  <a:solidFill>
                    <a:srgbClr val="00B0F0"/>
                  </a:solidFill>
                  <a:latin typeface="League Spartan"/>
                </a:rPr>
                <a:t>GVARZA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109253"/>
              <a:ext cx="19096321" cy="1979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90"/>
                </a:lnSpc>
              </a:pPr>
              <a:r>
                <a:rPr lang="en-US" sz="4278" b="1" spc="855">
                  <a:solidFill>
                    <a:srgbClr val="555555"/>
                  </a:solidFill>
                  <a:latin typeface="Ubuntu"/>
                </a:rPr>
                <a:t>GYMNÁZIUM VARŠAVSKÁ CESTA 1</a:t>
              </a:r>
            </a:p>
            <a:p>
              <a:pPr>
                <a:lnSpc>
                  <a:spcPts val="5990"/>
                </a:lnSpc>
              </a:pPr>
              <a:r>
                <a:rPr lang="en-US" sz="4278" b="1" spc="855">
                  <a:solidFill>
                    <a:srgbClr val="555555"/>
                  </a:solidFill>
                  <a:latin typeface="Ubuntu"/>
                </a:rPr>
                <a:t>ŽILINA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19096321" cy="711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3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761578"/>
              <a:ext cx="19096321" cy="588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4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06695" y="1028700"/>
            <a:ext cx="5127914" cy="512791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6481" y="595539"/>
            <a:ext cx="9266908" cy="4027656"/>
            <a:chOff x="0" y="0"/>
            <a:chExt cx="12355878" cy="5370209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2355878" cy="1248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7251"/>
                </a:lnSpc>
              </a:pPr>
              <a:r>
                <a:rPr lang="en-US" sz="6043" dirty="0">
                  <a:solidFill>
                    <a:srgbClr val="00B0F0"/>
                  </a:solidFill>
                  <a:latin typeface="League Spartan"/>
                </a:rPr>
                <a:t>SCAVENGER HUNT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813728"/>
              <a:ext cx="12355878" cy="355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8859" lvl="1" indent="-249430" algn="just">
                <a:lnSpc>
                  <a:spcPts val="4230"/>
                </a:lnSpc>
                <a:buFont typeface="Arial"/>
                <a:buChar char="•"/>
              </a:pP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Akcia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v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centre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mesta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021" spc="302" dirty="0" err="1" smtClean="0">
                  <a:solidFill>
                    <a:schemeClr val="accent1"/>
                  </a:solidFill>
                  <a:latin typeface="Ubuntu"/>
                </a:rPr>
                <a:t>Žilin</a:t>
              </a:r>
              <a:r>
                <a:rPr lang="sk-SK" sz="3021" spc="302" dirty="0" smtClean="0">
                  <a:solidFill>
                    <a:schemeClr val="accent1"/>
                  </a:solidFill>
                  <a:latin typeface="Ubuntu"/>
                </a:rPr>
                <a:t>a</a:t>
              </a:r>
              <a:endParaRPr lang="en-US" sz="3021" spc="302" dirty="0">
                <a:solidFill>
                  <a:schemeClr val="accent1"/>
                </a:solidFill>
                <a:latin typeface="Ubuntu"/>
              </a:endParaRPr>
            </a:p>
            <a:p>
              <a:pPr marL="498859" lvl="1" indent="-249430" algn="just">
                <a:lnSpc>
                  <a:spcPts val="4230"/>
                </a:lnSpc>
                <a:buFont typeface="Arial"/>
                <a:buChar char="•"/>
              </a:pP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zapojených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viac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ako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60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ľudí</a:t>
              </a:r>
              <a:endParaRPr lang="en-US" sz="3021" spc="302" dirty="0">
                <a:solidFill>
                  <a:schemeClr val="accent1"/>
                </a:solidFill>
                <a:latin typeface="Ubuntu"/>
              </a:endParaRPr>
            </a:p>
            <a:p>
              <a:pPr marL="498859" lvl="1" indent="-249430" algn="just">
                <a:lnSpc>
                  <a:spcPts val="4230"/>
                </a:lnSpc>
                <a:buFont typeface="Arial"/>
                <a:buChar char="•"/>
              </a:pP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Žiaci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museli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v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tímoch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plniť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úlohy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,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ktoré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ich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donútili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vystúpiť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zo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svojej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komfortnej</a:t>
              </a:r>
              <a:r>
                <a:rPr lang="en-US" sz="3021" spc="302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021" spc="302" dirty="0" err="1">
                  <a:solidFill>
                    <a:schemeClr val="accent1"/>
                  </a:solidFill>
                  <a:latin typeface="Ubuntu"/>
                </a:rPr>
                <a:t>zóny</a:t>
              </a:r>
              <a:endParaRPr lang="en-US" sz="3021" spc="302" dirty="0">
                <a:solidFill>
                  <a:schemeClr val="accent1"/>
                </a:solidFill>
                <a:latin typeface="Ubuntu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446481" y="1566268"/>
            <a:ext cx="4047398" cy="1475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4884683"/>
            <a:ext cx="9243901" cy="519969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13" y="4884683"/>
            <a:ext cx="9243901" cy="520275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8" b="2940"/>
          <a:stretch/>
        </p:blipFill>
        <p:spPr>
          <a:xfrm>
            <a:off x="1032013" y="4881626"/>
            <a:ext cx="9247214" cy="521487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4"/>
          <a:stretch/>
        </p:blipFill>
        <p:spPr>
          <a:xfrm>
            <a:off x="1002196" y="4865196"/>
            <a:ext cx="9277031" cy="525005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 b="15701"/>
          <a:stretch/>
        </p:blipFill>
        <p:spPr>
          <a:xfrm>
            <a:off x="998883" y="4838700"/>
            <a:ext cx="9280344" cy="525780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3084" y="58468"/>
            <a:ext cx="7916013" cy="1008437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36078" y="-35719"/>
            <a:ext cx="13815846" cy="3031420"/>
            <a:chOff x="0" y="-47625"/>
            <a:chExt cx="18421127" cy="4041894"/>
          </a:xfrm>
        </p:grpSpPr>
        <p:sp>
          <p:nvSpPr>
            <p:cNvPr id="3" name="TextBox 3"/>
            <p:cNvSpPr txBox="1"/>
            <p:nvPr/>
          </p:nvSpPr>
          <p:spPr>
            <a:xfrm>
              <a:off x="0" y="1156318"/>
              <a:ext cx="18400950" cy="1812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60"/>
                </a:lnSpc>
              </a:pPr>
              <a:r>
                <a:rPr lang="en-US" sz="8800" spc="721" dirty="0">
                  <a:solidFill>
                    <a:srgbClr val="00B0F0"/>
                  </a:solidFill>
                  <a:latin typeface="League Spartan"/>
                </a:rPr>
                <a:t>TEMATICKÉ DNI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0177" y="3036742"/>
              <a:ext cx="18400950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16"/>
                </a:lnSpc>
              </a:pPr>
              <a:r>
                <a:rPr lang="en-US" sz="3600" spc="197" dirty="0" err="1">
                  <a:solidFill>
                    <a:srgbClr val="555555"/>
                  </a:solidFill>
                  <a:latin typeface="Ubuntu"/>
                </a:rPr>
                <a:t>Tematické</a:t>
              </a:r>
              <a:r>
                <a:rPr lang="en-US" sz="3600" spc="197" dirty="0">
                  <a:solidFill>
                    <a:srgbClr val="555555"/>
                  </a:solidFill>
                  <a:latin typeface="Ubuntu"/>
                </a:rPr>
                <a:t> </a:t>
              </a:r>
              <a:r>
                <a:rPr lang="en-US" sz="3600" spc="197" dirty="0" err="1">
                  <a:solidFill>
                    <a:srgbClr val="555555"/>
                  </a:solidFill>
                  <a:latin typeface="Ubuntu"/>
                </a:rPr>
                <a:t>dni</a:t>
              </a:r>
              <a:r>
                <a:rPr lang="en-US" sz="3600" spc="197" dirty="0">
                  <a:solidFill>
                    <a:srgbClr val="555555"/>
                  </a:solidFill>
                  <a:latin typeface="Ubuntu"/>
                </a:rPr>
                <a:t> </a:t>
              </a:r>
              <a:r>
                <a:rPr lang="en-US" sz="3600" spc="197" dirty="0" err="1">
                  <a:solidFill>
                    <a:srgbClr val="555555"/>
                  </a:solidFill>
                  <a:latin typeface="Ubuntu"/>
                </a:rPr>
                <a:t>sa</a:t>
              </a:r>
              <a:r>
                <a:rPr lang="en-US" sz="3600" spc="197" dirty="0">
                  <a:solidFill>
                    <a:srgbClr val="555555"/>
                  </a:solidFill>
                  <a:latin typeface="Ubuntu"/>
                </a:rPr>
                <a:t> </a:t>
              </a:r>
              <a:r>
                <a:rPr lang="en-US" sz="3600" spc="197" dirty="0" err="1" smtClean="0">
                  <a:solidFill>
                    <a:srgbClr val="555555"/>
                  </a:solidFill>
                  <a:latin typeface="Ubuntu"/>
                </a:rPr>
                <a:t>konajú</a:t>
              </a:r>
              <a:r>
                <a:rPr lang="sk-SK" sz="3600" spc="197" dirty="0" smtClean="0">
                  <a:solidFill>
                    <a:srgbClr val="555555"/>
                  </a:solidFill>
                  <a:latin typeface="Ubuntu"/>
                </a:rPr>
                <a:t> takmer</a:t>
              </a:r>
              <a:r>
                <a:rPr lang="en-US" sz="3600" spc="197" dirty="0" smtClean="0">
                  <a:solidFill>
                    <a:srgbClr val="555555"/>
                  </a:solidFill>
                  <a:latin typeface="Ubuntu"/>
                </a:rPr>
                <a:t> </a:t>
              </a:r>
              <a:r>
                <a:rPr lang="en-US" sz="3600" spc="197" dirty="0" err="1">
                  <a:solidFill>
                    <a:srgbClr val="555555"/>
                  </a:solidFill>
                  <a:latin typeface="Ubuntu"/>
                </a:rPr>
                <a:t>každý</a:t>
              </a:r>
              <a:r>
                <a:rPr lang="en-US" sz="3600" spc="197" dirty="0">
                  <a:solidFill>
                    <a:srgbClr val="555555"/>
                  </a:solidFill>
                  <a:latin typeface="Ubuntu"/>
                </a:rPr>
                <a:t> </a:t>
              </a:r>
              <a:r>
                <a:rPr lang="en-US" sz="3600" spc="197" dirty="0" err="1">
                  <a:solidFill>
                    <a:srgbClr val="555555"/>
                  </a:solidFill>
                  <a:latin typeface="Ubuntu"/>
                </a:rPr>
                <a:t>mesiac</a:t>
              </a:r>
              <a:endParaRPr lang="en-US" sz="3600" spc="197" dirty="0">
                <a:solidFill>
                  <a:srgbClr val="555555"/>
                </a:solidFill>
                <a:latin typeface="Ubuntu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8400950" cy="382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8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05052">
            <a:off x="445176" y="3934482"/>
            <a:ext cx="8537200" cy="56772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04" r="104"/>
          <a:stretch>
            <a:fillRect/>
          </a:stretch>
        </p:blipFill>
        <p:spPr>
          <a:xfrm rot="385363">
            <a:off x="10210981" y="4081305"/>
            <a:ext cx="7394803" cy="5534548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noFill/>
        </p:spPr>
      </p:sp>
      <p:grpSp>
        <p:nvGrpSpPr>
          <p:cNvPr id="3" name="Group 3"/>
          <p:cNvGrpSpPr/>
          <p:nvPr/>
        </p:nvGrpSpPr>
        <p:grpSpPr>
          <a:xfrm>
            <a:off x="-1416728" y="487069"/>
            <a:ext cx="10843372" cy="3609951"/>
            <a:chOff x="0" y="0"/>
            <a:chExt cx="14457830" cy="4813268"/>
          </a:xfrm>
        </p:grpSpPr>
        <p:sp>
          <p:nvSpPr>
            <p:cNvPr id="4" name="TextBox 4"/>
            <p:cNvSpPr txBox="1"/>
            <p:nvPr/>
          </p:nvSpPr>
          <p:spPr>
            <a:xfrm>
              <a:off x="0" y="1277509"/>
              <a:ext cx="14457830" cy="1597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4"/>
                </a:lnSpc>
              </a:pPr>
              <a:r>
                <a:rPr lang="en-US" sz="8422" spc="480" dirty="0">
                  <a:solidFill>
                    <a:srgbClr val="00B0F0"/>
                  </a:solidFill>
                  <a:latin typeface="League Spartan"/>
                </a:rPr>
                <a:t>MIKULÁŠ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123657"/>
              <a:ext cx="14457830" cy="734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5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4457830" cy="531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5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361008"/>
              <a:ext cx="14457830" cy="452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1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99771">
            <a:off x="813026" y="3383598"/>
            <a:ext cx="8842693" cy="58764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7128">
            <a:off x="10809094" y="5236972"/>
            <a:ext cx="6302424" cy="41911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87267">
            <a:off x="9991760" y="921834"/>
            <a:ext cx="6646435" cy="4419880"/>
          </a:xfrm>
          <a:prstGeom prst="rect">
            <a:avLst/>
          </a:prstGeom>
        </p:spPr>
      </p:pic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noFill/>
        </p:spPr>
      </p:sp>
      <p:grpSp>
        <p:nvGrpSpPr>
          <p:cNvPr id="3" name="Group 3"/>
          <p:cNvGrpSpPr/>
          <p:nvPr/>
        </p:nvGrpSpPr>
        <p:grpSpPr>
          <a:xfrm>
            <a:off x="-2568338" y="0"/>
            <a:ext cx="14322241" cy="4291669"/>
            <a:chOff x="0" y="0"/>
            <a:chExt cx="19096321" cy="5722225"/>
          </a:xfrm>
        </p:grpSpPr>
        <p:sp>
          <p:nvSpPr>
            <p:cNvPr id="4" name="TextBox 4"/>
            <p:cNvSpPr txBox="1"/>
            <p:nvPr/>
          </p:nvSpPr>
          <p:spPr>
            <a:xfrm>
              <a:off x="0" y="1641175"/>
              <a:ext cx="19096321" cy="1520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8000" spc="456" dirty="0">
                  <a:solidFill>
                    <a:srgbClr val="00B0F0"/>
                  </a:solidFill>
                  <a:latin typeface="League Spartan"/>
                </a:rPr>
                <a:t>HALLOWEEN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495935"/>
              <a:ext cx="19096321" cy="964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19096321" cy="711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3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133678"/>
              <a:ext cx="19096321" cy="588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4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67041">
            <a:off x="10404770" y="747388"/>
            <a:ext cx="6887128" cy="45799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29883">
            <a:off x="5941487" y="2280533"/>
            <a:ext cx="4420654" cy="44137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02520">
            <a:off x="5434563" y="6625089"/>
            <a:ext cx="4402569" cy="29277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l="20969" t="24810" r="22102"/>
          <a:stretch>
            <a:fillRect/>
          </a:stretch>
        </p:blipFill>
        <p:spPr>
          <a:xfrm rot="-338767">
            <a:off x="848182" y="3875046"/>
            <a:ext cx="5699321" cy="50058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45183">
            <a:off x="10285768" y="5247609"/>
            <a:ext cx="7403438" cy="4293994"/>
          </a:xfrm>
          <a:prstGeom prst="rect">
            <a:avLst/>
          </a:prstGeom>
        </p:spPr>
      </p:pic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noFill/>
        </p:spPr>
      </p:sp>
      <p:grpSp>
        <p:nvGrpSpPr>
          <p:cNvPr id="3" name="Group 3"/>
          <p:cNvGrpSpPr/>
          <p:nvPr/>
        </p:nvGrpSpPr>
        <p:grpSpPr>
          <a:xfrm>
            <a:off x="-2537166" y="227415"/>
            <a:ext cx="14322241" cy="4291669"/>
            <a:chOff x="0" y="0"/>
            <a:chExt cx="19096321" cy="5722225"/>
          </a:xfrm>
        </p:grpSpPr>
        <p:sp>
          <p:nvSpPr>
            <p:cNvPr id="4" name="TextBox 4"/>
            <p:cNvSpPr txBox="1"/>
            <p:nvPr/>
          </p:nvSpPr>
          <p:spPr>
            <a:xfrm>
              <a:off x="0" y="1641175"/>
              <a:ext cx="19096321" cy="1520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8000" spc="456" dirty="0">
                  <a:solidFill>
                    <a:srgbClr val="00B0F0"/>
                  </a:solidFill>
                  <a:latin typeface="League Spartan"/>
                </a:rPr>
                <a:t>THUG LIFE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495935"/>
              <a:ext cx="19096321" cy="964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19096321" cy="711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3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133678"/>
              <a:ext cx="19096321" cy="588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4"/>
                </a:lnSpc>
              </a:pPr>
              <a:endParaRPr/>
            </a:p>
          </p:txBody>
        </p:sp>
      </p:grpSp>
      <p:pic>
        <p:nvPicPr>
          <p:cNvPr id="8" name="Obrázo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248">
            <a:off x="1250950" y="3941080"/>
            <a:ext cx="6746007" cy="505950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65">
            <a:off x="9160629" y="4755635"/>
            <a:ext cx="6410324" cy="4807743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642">
            <a:off x="10249017" y="753237"/>
            <a:ext cx="5358550" cy="4018912"/>
          </a:xfrm>
          <a:prstGeom prst="rect">
            <a:avLst/>
          </a:prstGeom>
        </p:spPr>
      </p:pic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691" y="1028700"/>
            <a:ext cx="8140198" cy="3380183"/>
            <a:chOff x="0" y="0"/>
            <a:chExt cx="10853598" cy="4506911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0853598" cy="2462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59"/>
                </a:lnSpc>
              </a:pPr>
              <a:r>
                <a:rPr lang="en-US" sz="5966" dirty="0">
                  <a:solidFill>
                    <a:schemeClr val="accent1"/>
                  </a:solidFill>
                  <a:latin typeface="League Spartan"/>
                </a:rPr>
                <a:t>DEŇ VESELÝCH PONOŽIEK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920323"/>
              <a:ext cx="10853598" cy="1586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72"/>
                </a:lnSpc>
              </a:pPr>
              <a:r>
                <a:rPr lang="en-US" sz="3480" spc="348" dirty="0" err="1">
                  <a:solidFill>
                    <a:schemeClr val="accent1"/>
                  </a:solidFill>
                  <a:latin typeface="Ubuntu"/>
                </a:rPr>
                <a:t>Súťaž</a:t>
              </a:r>
              <a:r>
                <a:rPr lang="en-US" sz="3480" spc="348" dirty="0">
                  <a:solidFill>
                    <a:schemeClr val="accent1"/>
                  </a:solidFill>
                  <a:latin typeface="Ubuntu"/>
                </a:rPr>
                <a:t> o </a:t>
              </a:r>
              <a:r>
                <a:rPr lang="en-US" sz="3480" spc="348" dirty="0" err="1">
                  <a:solidFill>
                    <a:schemeClr val="accent1"/>
                  </a:solidFill>
                  <a:latin typeface="Ubuntu"/>
                </a:rPr>
                <a:t>najlepšiu</a:t>
              </a:r>
              <a:r>
                <a:rPr lang="en-US" sz="3480" spc="348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480" spc="348" dirty="0" err="1">
                  <a:solidFill>
                    <a:schemeClr val="accent1"/>
                  </a:solidFill>
                  <a:latin typeface="Ubuntu"/>
                </a:rPr>
                <a:t>fotku</a:t>
              </a:r>
              <a:r>
                <a:rPr lang="en-US" sz="3480" spc="348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480" spc="348" dirty="0" err="1">
                  <a:solidFill>
                    <a:schemeClr val="accent1"/>
                  </a:solidFill>
                  <a:latin typeface="Ubuntu"/>
                </a:rPr>
                <a:t>na</a:t>
              </a:r>
              <a:r>
                <a:rPr lang="en-US" sz="3480" spc="348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480" spc="348" dirty="0" err="1">
                  <a:solidFill>
                    <a:schemeClr val="accent1"/>
                  </a:solidFill>
                  <a:latin typeface="Ubuntu"/>
                </a:rPr>
                <a:t>našom</a:t>
              </a:r>
              <a:r>
                <a:rPr lang="en-US" sz="3480" spc="348" dirty="0">
                  <a:solidFill>
                    <a:schemeClr val="accent1"/>
                  </a:solidFill>
                  <a:latin typeface="Ubuntu"/>
                </a:rPr>
                <a:t> </a:t>
              </a:r>
              <a:r>
                <a:rPr lang="en-US" sz="3480" spc="348" dirty="0" err="1">
                  <a:solidFill>
                    <a:schemeClr val="accent1"/>
                  </a:solidFill>
                  <a:latin typeface="Ubuntu"/>
                </a:rPr>
                <a:t>Facebooku</a:t>
              </a:r>
              <a:r>
                <a:rPr lang="en-US" sz="3480" spc="348" dirty="0">
                  <a:solidFill>
                    <a:schemeClr val="accent1"/>
                  </a:solidFill>
                  <a:latin typeface="Ubuntu"/>
                </a:rPr>
                <a:t> a </a:t>
              </a:r>
              <a:r>
                <a:rPr lang="en-US" sz="3480" spc="348" dirty="0" err="1">
                  <a:solidFill>
                    <a:schemeClr val="accent1"/>
                  </a:solidFill>
                  <a:latin typeface="Ubuntu"/>
                </a:rPr>
                <a:t>Instagrame</a:t>
              </a:r>
              <a:r>
                <a:rPr lang="en-US" sz="3480" spc="348" dirty="0">
                  <a:solidFill>
                    <a:schemeClr val="accent1"/>
                  </a:solidFill>
                  <a:latin typeface="Ubuntu"/>
                </a:rPr>
                <a:t> 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62419" y="-92346"/>
            <a:ext cx="7052518" cy="52893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62419" y="5069159"/>
            <a:ext cx="6820707" cy="52178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14384" y="5069159"/>
            <a:ext cx="7139802" cy="53548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4651" r="8108"/>
          <a:stretch>
            <a:fillRect/>
          </a:stretch>
        </p:blipFill>
        <p:spPr>
          <a:xfrm>
            <a:off x="5383738" y="5061204"/>
            <a:ext cx="6078682" cy="522579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00896">
            <a:off x="123111" y="249596"/>
            <a:ext cx="3542793" cy="5007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559" r="10179"/>
          <a:stretch>
            <a:fillRect/>
          </a:stretch>
        </p:blipFill>
        <p:spPr>
          <a:xfrm rot="-534702">
            <a:off x="13645368" y="6940757"/>
            <a:ext cx="4274437" cy="30334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9936" t="75" r="29794"/>
          <a:stretch>
            <a:fillRect/>
          </a:stretch>
        </p:blipFill>
        <p:spPr>
          <a:xfrm rot="243369">
            <a:off x="1319209" y="4674724"/>
            <a:ext cx="3590095" cy="50109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0246" r="10460"/>
          <a:stretch>
            <a:fillRect/>
          </a:stretch>
        </p:blipFill>
        <p:spPr>
          <a:xfrm rot="475501">
            <a:off x="12642372" y="276378"/>
            <a:ext cx="4217197" cy="30049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10139" r="10674"/>
          <a:stretch>
            <a:fillRect/>
          </a:stretch>
        </p:blipFill>
        <p:spPr>
          <a:xfrm>
            <a:off x="3877989" y="104333"/>
            <a:ext cx="4228002" cy="30167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71786">
            <a:off x="5194081" y="3031917"/>
            <a:ext cx="3671338" cy="36713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0280" t="2840" r="10492"/>
          <a:stretch>
            <a:fillRect/>
          </a:stretch>
        </p:blipFill>
        <p:spPr>
          <a:xfrm rot="-221553">
            <a:off x="5073130" y="6662996"/>
            <a:ext cx="4376505" cy="30055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33171">
            <a:off x="8730556" y="317071"/>
            <a:ext cx="3095568" cy="43908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83792">
            <a:off x="9805741" y="4836694"/>
            <a:ext cx="3569811" cy="49363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59391">
            <a:off x="14735347" y="2152432"/>
            <a:ext cx="3089495" cy="438226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99295" y="3307556"/>
            <a:ext cx="8576383" cy="2411357"/>
            <a:chOff x="0" y="-9525"/>
            <a:chExt cx="11435177" cy="2610812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1431794" cy="597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sk-SK" sz="3600" b="1" i="0" spc="36" dirty="0" smtClean="0">
                  <a:solidFill>
                    <a:schemeClr val="accent1"/>
                  </a:solidFill>
                  <a:latin typeface="Montserrat"/>
                </a:rPr>
                <a:t>Školenia	</a:t>
              </a:r>
              <a:endParaRPr lang="en-US" sz="3600" b="1" i="0" spc="36" dirty="0">
                <a:solidFill>
                  <a:schemeClr val="accent1"/>
                </a:solidFill>
                <a:latin typeface="Montserra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1807"/>
              <a:ext cx="11435177" cy="1749480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sk-SK" sz="3600" b="0" i="0" spc="28" dirty="0" smtClean="0">
                  <a:solidFill>
                    <a:schemeClr val="accent1"/>
                  </a:solidFill>
                </a:rPr>
                <a:t>Naši členovia sa </a:t>
              </a:r>
              <a:r>
                <a:rPr lang="sk-SK" sz="3600" b="0" i="0" spc="28" dirty="0" smtClean="0">
                  <a:solidFill>
                    <a:schemeClr val="accent1"/>
                  </a:solidFill>
                </a:rPr>
                <a:t>pravidelne zúčastňujú na </a:t>
              </a:r>
              <a:r>
                <a:rPr lang="sk-SK" sz="3600" b="0" i="0" spc="28" dirty="0" smtClean="0">
                  <a:solidFill>
                    <a:schemeClr val="accent1"/>
                  </a:solidFill>
                </a:rPr>
                <a:t>školeniach zameraných na prácu v Žiackej školskej rade</a:t>
              </a:r>
              <a:endParaRPr lang="en-US" sz="3600" b="0" i="0" spc="28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003" y="952500"/>
            <a:ext cx="8575675" cy="1733550"/>
            <a:chOff x="-4903" y="-9525"/>
            <a:chExt cx="11434233" cy="23114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1429330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sk-SK" sz="8000" b="1" i="0" dirty="0" smtClean="0">
                  <a:solidFill>
                    <a:schemeClr val="accent1"/>
                  </a:solidFill>
                  <a:latin typeface="Montserrat"/>
                </a:rPr>
                <a:t>Vzdelávanie</a:t>
              </a:r>
              <a:endParaRPr lang="en-US" sz="8000" b="1" i="0" dirty="0">
                <a:solidFill>
                  <a:schemeClr val="accent1"/>
                </a:solidFill>
                <a:latin typeface="Montserrat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-4903" y="1920875"/>
              <a:ext cx="11434233" cy="381000"/>
            </a:xfrm>
            <a:prstGeom prst="rect">
              <a:avLst/>
            </a:prstGeom>
            <a:solidFill>
              <a:schemeClr val="accent1"/>
            </a:solidFill>
          </p:spPr>
        </p:sp>
      </p:grpSp>
      <p:pic>
        <p:nvPicPr>
          <p:cNvPr id="10" name="Obrázo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835" y="0"/>
            <a:ext cx="7848600" cy="5309578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835" y="5055908"/>
            <a:ext cx="7848600" cy="523109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chemeClr val="bg1"/>
          </a:solidFill>
        </p:spPr>
      </p:sp>
      <p:grpSp>
        <p:nvGrpSpPr>
          <p:cNvPr id="3" name="Group 3"/>
          <p:cNvGrpSpPr/>
          <p:nvPr/>
        </p:nvGrpSpPr>
        <p:grpSpPr>
          <a:xfrm>
            <a:off x="3210222" y="1308864"/>
            <a:ext cx="11867555" cy="1319306"/>
            <a:chOff x="0" y="0"/>
            <a:chExt cx="15823406" cy="1759074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5823406" cy="872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4"/>
                </a:lnSpc>
              </a:pPr>
              <a:r>
                <a:rPr lang="en-US" sz="4245" dirty="0">
                  <a:solidFill>
                    <a:srgbClr val="00B0F0"/>
                  </a:solidFill>
                  <a:latin typeface="League Spartan"/>
                </a:rPr>
                <a:t>NAŠE SOCIÁLNE SIETE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79996"/>
              <a:ext cx="15823406" cy="479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1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36124" y="933234"/>
            <a:ext cx="1815752" cy="66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6165" y="2976416"/>
            <a:ext cx="1096551" cy="10951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6468" y="4877752"/>
            <a:ext cx="1136248" cy="1136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6989" y="6975409"/>
            <a:ext cx="1185727" cy="118572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083855" y="3113381"/>
            <a:ext cx="4664710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League Spartan"/>
              </a:rPr>
              <a:t>@</a:t>
            </a:r>
            <a:r>
              <a:rPr lang="en-US" sz="5600" dirty="0" err="1">
                <a:solidFill>
                  <a:srgbClr val="000000"/>
                </a:solidFill>
                <a:latin typeface="League Spartan"/>
              </a:rPr>
              <a:t>zsr.gvarza</a:t>
            </a:r>
            <a:endParaRPr lang="en-US" sz="560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07997" y="5040678"/>
            <a:ext cx="4416425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League Spartan"/>
              </a:rPr>
              <a:t>@</a:t>
            </a:r>
            <a:r>
              <a:rPr lang="en-US" sz="5600" dirty="0" err="1">
                <a:solidFill>
                  <a:srgbClr val="000000"/>
                </a:solidFill>
                <a:latin typeface="League Spartan"/>
              </a:rPr>
              <a:t>gvarzazsr</a:t>
            </a:r>
            <a:endParaRPr lang="en-US" sz="560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69879" y="7068135"/>
            <a:ext cx="7697312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League Spartan"/>
              </a:rPr>
              <a:t>www.gvarza.edu.sk</a:t>
            </a: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435" y="1954163"/>
            <a:ext cx="7623818" cy="762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43644" y="7810500"/>
            <a:ext cx="13815845" cy="2181524"/>
            <a:chOff x="0" y="0"/>
            <a:chExt cx="18421126" cy="2908698"/>
          </a:xfrm>
        </p:grpSpPr>
        <p:sp>
          <p:nvSpPr>
            <p:cNvPr id="3" name="TextBox 3"/>
            <p:cNvSpPr txBox="1"/>
            <p:nvPr/>
          </p:nvSpPr>
          <p:spPr>
            <a:xfrm>
              <a:off x="0" y="1156318"/>
              <a:ext cx="18400950" cy="1004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34"/>
                </a:lnSpc>
              </a:pPr>
              <a:r>
                <a:rPr lang="en-US" sz="4945" spc="405" dirty="0">
                  <a:solidFill>
                    <a:srgbClr val="00B0F0"/>
                  </a:solidFill>
                  <a:latin typeface="League Spartan"/>
                </a:rPr>
                <a:t>11 STATOČNÝCH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0177" y="2310855"/>
              <a:ext cx="18400950" cy="59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7"/>
                </a:lnSpc>
              </a:pPr>
              <a:r>
                <a:rPr lang="en-US" sz="2472" spc="136">
                  <a:solidFill>
                    <a:srgbClr val="555555"/>
                  </a:solidFill>
                  <a:latin typeface="Ubuntu"/>
                </a:rPr>
                <a:t>11 žiakov zvolených do funkcie členov ŽŠR vo voľbách v marci 2018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8400950" cy="382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8"/>
                </a:lnSpc>
              </a:pPr>
              <a:endParaRPr/>
            </a:p>
          </p:txBody>
        </p:sp>
      </p:grpSp>
      <p:pic>
        <p:nvPicPr>
          <p:cNvPr id="7" name="Zástupný symbol obsah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41" y="221828"/>
            <a:ext cx="12260783" cy="814791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59" y="2476500"/>
            <a:ext cx="9144000" cy="5705475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08" y="610565"/>
            <a:ext cx="6406859" cy="90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0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1315814"/>
            <a:ext cx="5774903" cy="769987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2884" y="2278299"/>
            <a:ext cx="7699871" cy="577490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2019" y="2278298"/>
            <a:ext cx="7699871" cy="577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2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8174" y="545590"/>
            <a:ext cx="8796648" cy="2783774"/>
            <a:chOff x="0" y="-23502"/>
            <a:chExt cx="11728865" cy="3711699"/>
          </a:xfrm>
        </p:grpSpPr>
        <p:sp>
          <p:nvSpPr>
            <p:cNvPr id="3" name="TextBox 3"/>
            <p:cNvSpPr txBox="1"/>
            <p:nvPr/>
          </p:nvSpPr>
          <p:spPr>
            <a:xfrm>
              <a:off x="0" y="-23502"/>
              <a:ext cx="11728865" cy="263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744"/>
                </a:lnSpc>
              </a:pPr>
              <a:r>
                <a:rPr lang="en-US" sz="5736" spc="527" dirty="0">
                  <a:solidFill>
                    <a:srgbClr val="00B0F0"/>
                  </a:solidFill>
                  <a:latin typeface="League Spartan"/>
                </a:rPr>
                <a:t>DEŇ ZÁBAVY A ŠPORTU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028973"/>
              <a:ext cx="11728865" cy="659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15"/>
                </a:lnSpc>
              </a:pPr>
              <a:r>
                <a:rPr lang="en-US" sz="2868" spc="286">
                  <a:solidFill>
                    <a:srgbClr val="555555"/>
                  </a:solidFill>
                  <a:latin typeface="Ubuntu"/>
                </a:rPr>
                <a:t>Workshopy pre žiakov našej školy 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89071" y="2391858"/>
            <a:ext cx="1815752" cy="662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b="6896"/>
          <a:stretch>
            <a:fillRect/>
          </a:stretch>
        </p:blipFill>
        <p:spPr>
          <a:xfrm>
            <a:off x="0" y="0"/>
            <a:ext cx="8136082" cy="50499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7512"/>
          <a:stretch>
            <a:fillRect/>
          </a:stretch>
        </p:blipFill>
        <p:spPr>
          <a:xfrm>
            <a:off x="0" y="5268191"/>
            <a:ext cx="8139679" cy="50188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348" t="19792"/>
          <a:stretch>
            <a:fillRect/>
          </a:stretch>
        </p:blipFill>
        <p:spPr>
          <a:xfrm>
            <a:off x="8334855" y="5047425"/>
            <a:ext cx="10138511" cy="5426611"/>
          </a:xfrm>
          <a:prstGeom prst="rect">
            <a:avLst/>
          </a:prstGeom>
        </p:spPr>
      </p:pic>
    </p:spTree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8174" y="444966"/>
            <a:ext cx="8796648" cy="2884398"/>
            <a:chOff x="0" y="-157667"/>
            <a:chExt cx="11728865" cy="3845864"/>
          </a:xfrm>
        </p:grpSpPr>
        <p:sp>
          <p:nvSpPr>
            <p:cNvPr id="3" name="TextBox 3"/>
            <p:cNvSpPr txBox="1"/>
            <p:nvPr/>
          </p:nvSpPr>
          <p:spPr>
            <a:xfrm>
              <a:off x="0" y="-157667"/>
              <a:ext cx="11728865" cy="263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744"/>
                </a:lnSpc>
              </a:pPr>
              <a:r>
                <a:rPr lang="en-US" sz="5736" spc="527" dirty="0">
                  <a:solidFill>
                    <a:srgbClr val="00B0F0"/>
                  </a:solidFill>
                  <a:latin typeface="League Spartan"/>
                </a:rPr>
                <a:t>DEŇ ZÁBAVY A ŠPORTU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028973"/>
              <a:ext cx="11728865" cy="659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15"/>
                </a:lnSpc>
              </a:pPr>
              <a:r>
                <a:rPr lang="en-US" sz="2868" spc="286">
                  <a:solidFill>
                    <a:srgbClr val="555555"/>
                  </a:solidFill>
                  <a:latin typeface="Ubuntu"/>
                </a:rPr>
                <a:t>Workshopy pre žiakov našej školy 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89071" y="2391858"/>
            <a:ext cx="1815752" cy="662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b="6896"/>
          <a:stretch>
            <a:fillRect/>
          </a:stretch>
        </p:blipFill>
        <p:spPr>
          <a:xfrm>
            <a:off x="0" y="0"/>
            <a:ext cx="8136082" cy="50499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7512"/>
          <a:stretch>
            <a:fillRect/>
          </a:stretch>
        </p:blipFill>
        <p:spPr>
          <a:xfrm>
            <a:off x="0" y="5268191"/>
            <a:ext cx="8139679" cy="50188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5"/>
          <a:srcRect l="348" t="23025" r="-1"/>
          <a:stretch/>
        </p:blipFill>
        <p:spPr>
          <a:xfrm>
            <a:off x="8382000" y="5219700"/>
            <a:ext cx="9932504" cy="510208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7"/>
          <a:stretch/>
        </p:blipFill>
        <p:spPr>
          <a:xfrm>
            <a:off x="0" y="1"/>
            <a:ext cx="8136082" cy="50673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"/>
          <a:stretch/>
        </p:blipFill>
        <p:spPr>
          <a:xfrm>
            <a:off x="0" y="5219700"/>
            <a:ext cx="8136082" cy="5102086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" r="-3208" b="14940"/>
          <a:stretch/>
        </p:blipFill>
        <p:spPr>
          <a:xfrm>
            <a:off x="8305800" y="5192147"/>
            <a:ext cx="10309907" cy="529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35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20" y="0"/>
            <a:ext cx="11125200" cy="835342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2562" b="12562"/>
            <a:stretch>
              <a:fillRect/>
            </a:stretch>
          </p:blipFill>
          <p:spPr>
            <a:xfrm>
              <a:off x="1219200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2562" b="12562"/>
            <a:stretch>
              <a:fillRect/>
            </a:stretch>
          </p:blipFill>
          <p:spPr>
            <a:xfrm>
              <a:off x="0" y="6858000"/>
              <a:ext cx="12192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2562" b="12562"/>
            <a:stretch>
              <a:fillRect/>
            </a:stretch>
          </p:blipFill>
          <p:spPr>
            <a:xfrm>
              <a:off x="12192000" y="685800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342622" y="3980047"/>
            <a:ext cx="5602757" cy="2326906"/>
            <a:chOff x="0" y="0"/>
            <a:chExt cx="7470342" cy="3102541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7470342" cy="310254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529731" y="1957733"/>
              <a:ext cx="6410881" cy="531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0"/>
                </a:lnSpc>
              </a:pPr>
              <a:r>
                <a:rPr lang="en-US" sz="2100" b="0" i="0" spc="105">
                  <a:solidFill>
                    <a:srgbClr val="202424"/>
                  </a:solidFill>
                  <a:latin typeface="Roboto"/>
                </a:rPr>
                <a:t>prvý školský ples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29731" y="594319"/>
              <a:ext cx="6410881" cy="1166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6"/>
                </a:lnSpc>
              </a:pPr>
              <a:r>
                <a:rPr lang="en-US" sz="2800" b="1" i="0" spc="1108">
                  <a:solidFill>
                    <a:srgbClr val="8C52FF"/>
                  </a:solidFill>
                  <a:latin typeface="Arvo"/>
                </a:rPr>
                <a:t>GVARZÁCKA VESELICA</a:t>
              </a:r>
            </a:p>
          </p:txBody>
        </p:sp>
      </p:grp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316" y="0"/>
            <a:ext cx="9090546" cy="6825693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84316" cy="689610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" b="17902"/>
          <a:stretch/>
        </p:blipFill>
        <p:spPr>
          <a:xfrm>
            <a:off x="0" y="5143500"/>
            <a:ext cx="9147313" cy="51474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12562" b="12562"/>
          <a:stretch>
            <a:fillRect/>
          </a:stretch>
        </p:blipFill>
        <p:spPr>
          <a:xfrm>
            <a:off x="9147313" y="5143500"/>
            <a:ext cx="9144000" cy="51435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342622" y="3980047"/>
            <a:ext cx="5602757" cy="2326906"/>
            <a:chOff x="0" y="0"/>
            <a:chExt cx="7470342" cy="3102541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7470342" cy="310254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529731" y="1957733"/>
              <a:ext cx="6410881" cy="551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0"/>
                </a:lnSpc>
              </a:pPr>
              <a:r>
                <a:rPr lang="en-US" sz="2100" b="0" i="0" spc="105" dirty="0" err="1" smtClean="0">
                  <a:solidFill>
                    <a:srgbClr val="202424"/>
                  </a:solidFill>
                  <a:latin typeface="Roboto"/>
                </a:rPr>
                <a:t>školský</a:t>
              </a:r>
              <a:r>
                <a:rPr lang="en-US" sz="2100" b="0" i="0" spc="105" dirty="0" smtClean="0">
                  <a:solidFill>
                    <a:srgbClr val="202424"/>
                  </a:solidFill>
                  <a:latin typeface="Roboto"/>
                </a:rPr>
                <a:t> </a:t>
              </a:r>
              <a:r>
                <a:rPr lang="en-US" sz="2100" b="0" i="0" spc="105" dirty="0" err="1">
                  <a:solidFill>
                    <a:srgbClr val="202424"/>
                  </a:solidFill>
                  <a:latin typeface="Roboto"/>
                </a:rPr>
                <a:t>ples</a:t>
              </a:r>
              <a:r>
                <a:rPr lang="en-US" sz="2100" b="0" i="0" spc="105" dirty="0">
                  <a:solidFill>
                    <a:srgbClr val="202424"/>
                  </a:solidFill>
                  <a:latin typeface="Roboto"/>
                </a:rPr>
                <a:t>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29731" y="594319"/>
              <a:ext cx="6410881" cy="1166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6"/>
                </a:lnSpc>
              </a:pPr>
              <a:r>
                <a:rPr lang="en-US" sz="2800" b="1" i="0" spc="1108">
                  <a:solidFill>
                    <a:srgbClr val="8C52FF"/>
                  </a:solidFill>
                  <a:latin typeface="Arvo"/>
                </a:rPr>
                <a:t>GVARZÁCKA VESELICA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7000">
        <p:wipe/>
      </p:transition>
    </mc:Choice>
    <mc:Fallback>
      <p:transition spd="slow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95" y="-2399795"/>
            <a:ext cx="11125200" cy="8353425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48" y="-571500"/>
            <a:ext cx="9728067" cy="7304379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7" y="5143500"/>
            <a:ext cx="9184485" cy="689622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128259"/>
            <a:ext cx="9144000" cy="686582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342622" y="3980047"/>
            <a:ext cx="5602757" cy="2326906"/>
            <a:chOff x="0" y="0"/>
            <a:chExt cx="7470342" cy="3102541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7470342" cy="310254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529731" y="1957733"/>
              <a:ext cx="6410881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0"/>
                </a:lnSpc>
              </a:pPr>
              <a:r>
                <a:rPr lang="en-US" sz="2100" b="0" i="0" spc="105" dirty="0" smtClean="0">
                  <a:solidFill>
                    <a:srgbClr val="202424"/>
                  </a:solidFill>
                  <a:latin typeface="Roboto"/>
                </a:rPr>
                <a:t> </a:t>
              </a:r>
              <a:r>
                <a:rPr lang="en-US" sz="2100" b="0" i="0" spc="105" dirty="0" err="1">
                  <a:solidFill>
                    <a:srgbClr val="202424"/>
                  </a:solidFill>
                  <a:latin typeface="Roboto"/>
                </a:rPr>
                <a:t>školský</a:t>
              </a:r>
              <a:r>
                <a:rPr lang="en-US" sz="2100" b="0" i="0" spc="105" dirty="0">
                  <a:solidFill>
                    <a:srgbClr val="202424"/>
                  </a:solidFill>
                  <a:latin typeface="Roboto"/>
                </a:rPr>
                <a:t> </a:t>
              </a:r>
              <a:r>
                <a:rPr lang="en-US" sz="2100" b="0" i="0" spc="105" dirty="0" err="1">
                  <a:solidFill>
                    <a:srgbClr val="202424"/>
                  </a:solidFill>
                  <a:latin typeface="Roboto"/>
                </a:rPr>
                <a:t>ples</a:t>
              </a:r>
              <a:r>
                <a:rPr lang="en-US" sz="2100" b="0" i="0" spc="105" dirty="0">
                  <a:solidFill>
                    <a:srgbClr val="202424"/>
                  </a:solidFill>
                  <a:latin typeface="Roboto"/>
                </a:rPr>
                <a:t>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29731" y="594319"/>
              <a:ext cx="6410881" cy="1166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6"/>
                </a:lnSpc>
              </a:pPr>
              <a:r>
                <a:rPr lang="en-US" sz="2800" b="1" i="0" spc="1108">
                  <a:solidFill>
                    <a:srgbClr val="8C52FF"/>
                  </a:solidFill>
                  <a:latin typeface="Arvo"/>
                </a:rPr>
                <a:t>GVARZÁCKA VESELICA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903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">
  <a:themeElements>
    <a:clrScheme name="Základ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Základ</Template>
  <TotalTime>304</TotalTime>
  <Words>130</Words>
  <Application>Microsoft Office PowerPoint</Application>
  <PresentationFormat>Vlastná</PresentationFormat>
  <Paragraphs>34</Paragraphs>
  <Slides>18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6" baseType="lpstr">
      <vt:lpstr>League Spartan</vt:lpstr>
      <vt:lpstr>Corbel</vt:lpstr>
      <vt:lpstr>Roboto</vt:lpstr>
      <vt:lpstr>Montserrat</vt:lpstr>
      <vt:lpstr>Arvo</vt:lpstr>
      <vt:lpstr>Ubuntu</vt:lpstr>
      <vt:lpstr>Arial</vt:lpstr>
      <vt:lpstr>Základ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ŽŠR GVARZA</dc:title>
  <dc:creator>Marek</dc:creator>
  <cp:lastModifiedBy>Mirka Moravčík</cp:lastModifiedBy>
  <cp:revision>13</cp:revision>
  <dcterms:created xsi:type="dcterms:W3CDTF">2006-08-16T00:00:00Z</dcterms:created>
  <dcterms:modified xsi:type="dcterms:W3CDTF">2020-03-05T22:15:20Z</dcterms:modified>
  <dc:identifier>DADdk9O5dFM</dc:identifier>
</cp:coreProperties>
</file>