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512AF-2FE4-4500-A9B0-9A0FAFBF3D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ŽIACKA </a:t>
            </a:r>
            <a:br>
              <a:rPr lang="sk-SK" dirty="0"/>
            </a:br>
            <a:r>
              <a:rPr lang="sk-SK" dirty="0"/>
              <a:t>Školská rada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B6DD91-B6FA-492C-B657-AA650C00D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170" y="5759612"/>
            <a:ext cx="9569124" cy="961863"/>
          </a:xfrm>
        </p:spPr>
        <p:txBody>
          <a:bodyPr>
            <a:normAutofit/>
          </a:bodyPr>
          <a:lstStyle/>
          <a:p>
            <a:r>
              <a:rPr lang="sk-SK" sz="2400" dirty="0"/>
              <a:t>Pri </a:t>
            </a:r>
            <a:r>
              <a:rPr lang="sk-SK" sz="2400" dirty="0" err="1"/>
              <a:t>sošp</a:t>
            </a:r>
            <a:r>
              <a:rPr lang="sk-SK" sz="2400" dirty="0"/>
              <a:t> v turčianskych tepliciach</a:t>
            </a:r>
          </a:p>
        </p:txBody>
      </p:sp>
    </p:spTree>
    <p:extLst>
      <p:ext uri="{BB962C8B-B14F-4D97-AF65-F5344CB8AC3E}">
        <p14:creationId xmlns:p14="http://schemas.microsoft.com/office/powerpoint/2010/main" val="382570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8C166-ECB2-477C-893D-43D8D9E6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424" y="400155"/>
            <a:ext cx="10178322" cy="1492132"/>
          </a:xfrm>
        </p:spPr>
        <p:txBody>
          <a:bodyPr/>
          <a:lstStyle/>
          <a:p>
            <a:r>
              <a:rPr lang="sk-SK" sz="6600" dirty="0"/>
              <a:t>Členovia</a:t>
            </a:r>
            <a:r>
              <a:rPr lang="sk-SK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4046152-CF86-4891-82C7-93E5100C8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24473"/>
            <a:ext cx="10178322" cy="4733372"/>
          </a:xfrm>
        </p:spPr>
        <p:txBody>
          <a:bodyPr>
            <a:normAutofit fontScale="92500" lnSpcReduction="20000"/>
          </a:bodyPr>
          <a:lstStyle/>
          <a:p>
            <a:r>
              <a:rPr lang="sk-SK" sz="3600" dirty="0"/>
              <a:t>KOORDINÁTOR</a:t>
            </a:r>
          </a:p>
          <a:p>
            <a:r>
              <a:rPr lang="sk-SK" sz="3600" dirty="0"/>
              <a:t>PREDSEDA </a:t>
            </a:r>
          </a:p>
          <a:p>
            <a:r>
              <a:rPr lang="sk-SK" sz="3600" dirty="0"/>
              <a:t>PODPREDSEDA</a:t>
            </a:r>
          </a:p>
          <a:p>
            <a:r>
              <a:rPr lang="sk-SK" sz="3600" dirty="0"/>
              <a:t>FINANČNÍK</a:t>
            </a:r>
          </a:p>
          <a:p>
            <a:r>
              <a:rPr lang="sk-SK" sz="3600" dirty="0"/>
              <a:t>TECHNIK</a:t>
            </a:r>
          </a:p>
          <a:p>
            <a:r>
              <a:rPr lang="sk-SK" sz="3600" dirty="0"/>
              <a:t>ZÁSTUPCA ZA ROČNÍKY</a:t>
            </a:r>
          </a:p>
          <a:p>
            <a:r>
              <a:rPr lang="sk-SK" sz="3600" dirty="0"/>
              <a:t>4 MEDIALISTI</a:t>
            </a:r>
          </a:p>
          <a:p>
            <a:r>
              <a:rPr lang="sk-SK" sz="3600" dirty="0"/>
              <a:t>FOTOGRAF</a:t>
            </a:r>
          </a:p>
        </p:txBody>
      </p:sp>
    </p:spTree>
    <p:extLst>
      <p:ext uri="{BB962C8B-B14F-4D97-AF65-F5344CB8AC3E}">
        <p14:creationId xmlns:p14="http://schemas.microsoft.com/office/powerpoint/2010/main" val="24963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7FE2F-B56B-455C-8271-A25733BB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456" y="412646"/>
            <a:ext cx="10178322" cy="1492132"/>
          </a:xfrm>
        </p:spPr>
        <p:txBody>
          <a:bodyPr>
            <a:normAutofit/>
          </a:bodyPr>
          <a:lstStyle/>
          <a:p>
            <a:r>
              <a:rPr lang="sk-SK" sz="6600" dirty="0"/>
              <a:t>ŠTATÚT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E5E6F9-DDF5-4AA0-AE56-93F46AD6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771" y="2260243"/>
            <a:ext cx="10178322" cy="3593591"/>
          </a:xfrm>
        </p:spPr>
        <p:txBody>
          <a:bodyPr/>
          <a:lstStyle/>
          <a:p>
            <a:r>
              <a:rPr lang="sk-SK" sz="2800" dirty="0"/>
              <a:t>Základný dokument</a:t>
            </a:r>
          </a:p>
          <a:p>
            <a:r>
              <a:rPr lang="sk-SK" sz="2800" dirty="0"/>
              <a:t>Priebeh volieb</a:t>
            </a:r>
          </a:p>
          <a:p>
            <a:r>
              <a:rPr lang="sk-SK" sz="2800" dirty="0"/>
              <a:t>Povinnosti a práva členov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627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00F90-127E-4237-824F-D90761FC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390" y="232342"/>
            <a:ext cx="10178322" cy="1492132"/>
          </a:xfrm>
        </p:spPr>
        <p:txBody>
          <a:bodyPr>
            <a:normAutofit/>
          </a:bodyPr>
          <a:lstStyle/>
          <a:p>
            <a:r>
              <a:rPr lang="sk-SK" sz="6600" dirty="0"/>
              <a:t>PODUJATIA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1E7ACE3-ACAA-4DFE-B8E2-930F5E792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74"/>
          <a:stretch/>
        </p:blipFill>
        <p:spPr>
          <a:xfrm>
            <a:off x="344191" y="3761169"/>
            <a:ext cx="5398751" cy="2744715"/>
          </a:xfrm>
          <a:prstGeom prst="rect">
            <a:avLst/>
          </a:prstGeom>
        </p:spPr>
      </p:pic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9C872F6-8278-43B8-8838-71131F14F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114933"/>
            <a:ext cx="10178322" cy="3593591"/>
          </a:xfrm>
        </p:spPr>
        <p:txBody>
          <a:bodyPr>
            <a:normAutofit/>
          </a:bodyPr>
          <a:lstStyle/>
          <a:p>
            <a:r>
              <a:rPr lang="sk-SK" sz="2800" b="1" dirty="0"/>
              <a:t>1. PRESTÁVKOVÉ </a:t>
            </a:r>
            <a:r>
              <a:rPr lang="sk-SK" sz="2800" dirty="0"/>
              <a:t>– Deň učiteľov, Mikuláš, Valentín, Deň bláznov, Karneval</a:t>
            </a:r>
          </a:p>
        </p:txBody>
      </p:sp>
      <p:pic>
        <p:nvPicPr>
          <p:cNvPr id="8" name="Picture 4" descr="https://scontent.fbts2-1.fna.fbcdn.net/v/t1.15752-9/81762974_1448689265300139_3087541075858948096_n.jpg?_nc_cat=102&amp;_nc_oc=AQlMPVCI4Few_H5zWdNoM2UH8SK_4K7uObQ-jqoKSLd54ht82DXvuW94VlvP-F-BuMo&amp;_nc_ht=scontent.fbts2-1.fna&amp;oh=c20b9d1cab7247529445e3a289193394&amp;oe=5E9E8897">
            <a:extLst>
              <a:ext uri="{FF2B5EF4-FFF2-40B4-BE49-F238E27FC236}">
                <a16:creationId xmlns:a16="http://schemas.microsoft.com/office/drawing/2014/main" id="{7DFCD756-9090-4F5D-8A17-3AF8A136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17" y="2021700"/>
            <a:ext cx="3664076" cy="4885435"/>
          </a:xfrm>
          <a:prstGeom prst="rect">
            <a:avLst/>
          </a:prstGeom>
          <a:noFill/>
        </p:spPr>
      </p:pic>
      <p:pic>
        <p:nvPicPr>
          <p:cNvPr id="9" name="Picture 2" descr="https://scontent.fbts2-1.fna.fbcdn.net/v/t1.15752-9/81695184_2202919400010980_5248245891621453824_n.jpg?_nc_cat=102&amp;_nc_oc=AQnei6UwCYwoJ08NwmEAzZC_MznA9vCaj5wVI1h1LD3JadwKlA8S7QHTqKKvHwyOQKM&amp;_nc_ht=scontent.fbts2-1.fna&amp;oh=79197b590bcc889490051d224ccd3ee9&amp;oe=5E9F9813">
            <a:extLst>
              <a:ext uri="{FF2B5EF4-FFF2-40B4-BE49-F238E27FC236}">
                <a16:creationId xmlns:a16="http://schemas.microsoft.com/office/drawing/2014/main" id="{A4A85BC6-2692-4278-9B34-EF5FF278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8426" y="1750365"/>
            <a:ext cx="3671642" cy="4895524"/>
          </a:xfrm>
          <a:prstGeom prst="rect">
            <a:avLst/>
          </a:prstGeom>
          <a:noFill/>
        </p:spPr>
      </p:pic>
      <p:pic>
        <p:nvPicPr>
          <p:cNvPr id="7" name="Picture 2" descr="https://scontent.fbts2-1.fna.fbcdn.net/v/t1.15752-9/81590473_836637063483829_2435468300482772992_n.jpg?_nc_cat=100&amp;_nc_oc=AQkyhhSzRmD-e6VUz2uTmvnnqthHcCmsOBZdnEmXLJ4owtJC2efkp5El7cERgvDICCo&amp;_nc_ht=scontent.fbts2-1.fna&amp;oh=26b7b7ab33d22fafd4bad8652fab70d2&amp;oe=5EA0F4D3">
            <a:extLst>
              <a:ext uri="{FF2B5EF4-FFF2-40B4-BE49-F238E27FC236}">
                <a16:creationId xmlns:a16="http://schemas.microsoft.com/office/drawing/2014/main" id="{886F6F78-027E-4687-9D6D-2F7C03E6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2942" y="1724474"/>
            <a:ext cx="5162225" cy="4990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78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6FD27-F1A2-4EB3-979C-104D2397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A0104E-007D-47C0-AB3F-3CC4D5A6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8" y="382385"/>
            <a:ext cx="10178322" cy="3593591"/>
          </a:xfrm>
        </p:spPr>
        <p:txBody>
          <a:bodyPr>
            <a:normAutofit/>
          </a:bodyPr>
          <a:lstStyle/>
          <a:p>
            <a:r>
              <a:rPr lang="sk-SK" sz="2400" dirty="0"/>
              <a:t>II. </a:t>
            </a:r>
            <a:r>
              <a:rPr lang="sk-SK" sz="2400" b="1" dirty="0"/>
              <a:t>CELODENNÉ</a:t>
            </a:r>
            <a:r>
              <a:rPr lang="sk-SK" sz="2400" dirty="0"/>
              <a:t> – Obleč svoju Európu, Cesta okolo sveta, V ríši filmov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C2CEADF-0CC6-459D-8A0E-7A8880EE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4" y="1128451"/>
            <a:ext cx="5048007" cy="283811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1470C96-D4F2-4447-8F47-3938DCACE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86" y="1128451"/>
            <a:ext cx="5375154" cy="302204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288429C-918B-433B-B957-541B202508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16" t="12222" r="11431" b="10825"/>
          <a:stretch/>
        </p:blipFill>
        <p:spPr>
          <a:xfrm>
            <a:off x="5932428" y="3593904"/>
            <a:ext cx="5375154" cy="302204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2F366AB-FE20-4A06-A679-E00EC596F2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70" t="12376" r="12535" b="12658"/>
          <a:stretch/>
        </p:blipFill>
        <p:spPr>
          <a:xfrm>
            <a:off x="231451" y="3533020"/>
            <a:ext cx="5228822" cy="29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0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D6C0E-4707-46A7-9DC8-D33DEDE6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FEA732-22FC-4659-830B-128C946BC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7" y="34036"/>
            <a:ext cx="10178322" cy="3593591"/>
          </a:xfrm>
        </p:spPr>
        <p:txBody>
          <a:bodyPr/>
          <a:lstStyle/>
          <a:p>
            <a:r>
              <a:rPr lang="sk-SK" sz="2800" b="1" dirty="0"/>
              <a:t>III. CHARITATÍVNE </a:t>
            </a:r>
            <a:r>
              <a:rPr lang="sk-SK" sz="2800" dirty="0"/>
              <a:t>– Červená stužka, Úsmev ako dar, UNICEF, Domov dôchodcov, Zber plastových štuplíkov, Deň </a:t>
            </a:r>
            <a:r>
              <a:rPr lang="sk-SK" sz="2800" dirty="0" err="1"/>
              <a:t>Downovho</a:t>
            </a:r>
            <a:r>
              <a:rPr lang="sk-SK" sz="2800" dirty="0"/>
              <a:t> syndrómu</a:t>
            </a:r>
            <a:r>
              <a:rPr lang="sk-SK" dirty="0"/>
              <a:t> </a:t>
            </a:r>
          </a:p>
        </p:txBody>
      </p:sp>
      <p:pic>
        <p:nvPicPr>
          <p:cNvPr id="4" name="Picture 2" descr="https://scontent.fbts2-1.fna.fbcdn.net/v/t1.15752-9/82258003_752810855128703_8040313279307841536_n.jpg?_nc_cat=102&amp;_nc_oc=AQn-Palkr_4IxFoVFf07igvywS-VXHOPPTBSkSrUzwzSHKUKPet_OEViIgL4oSS6ZDQ&amp;_nc_ht=scontent.fbts2-1.fna&amp;oh=36695bdd4b8027335c2c266ee8f66636&amp;oe=5EA90538">
            <a:extLst>
              <a:ext uri="{FF2B5EF4-FFF2-40B4-BE49-F238E27FC236}">
                <a16:creationId xmlns:a16="http://schemas.microsoft.com/office/drawing/2014/main" id="{F8982B15-6514-47EC-B2A6-11213996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28597"/>
            <a:ext cx="4572001" cy="6096002"/>
          </a:xfrm>
          <a:prstGeom prst="rect">
            <a:avLst/>
          </a:prstGeom>
          <a:noFill/>
        </p:spPr>
      </p:pic>
      <p:pic>
        <p:nvPicPr>
          <p:cNvPr id="5" name="Picture 2" descr="https://scontent.fbts2-1.fna.fbcdn.net/v/t1.15752-9/81802843_746453112510380_6862794578601181184_n.jpg?_nc_cat=104&amp;_nc_oc=AQkgEdhuK48twKCRZWgBYljtuPiBdRlAgQr2Yh3t3QOLdB9stT9a0r4jRnRrxZ3-unA&amp;_nc_ht=scontent.fbts2-1.fna&amp;oh=6b23088d3b27a5cdcaeda1923acd0180&amp;oe=5EA53FA4">
            <a:extLst>
              <a:ext uri="{FF2B5EF4-FFF2-40B4-BE49-F238E27FC236}">
                <a16:creationId xmlns:a16="http://schemas.microsoft.com/office/drawing/2014/main" id="{AEE2B6B3-2276-452D-9409-D87A5561B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244" y="1479552"/>
            <a:ext cx="4050450" cy="5400600"/>
          </a:xfrm>
          <a:prstGeom prst="rect">
            <a:avLst/>
          </a:prstGeom>
          <a:noFill/>
        </p:spPr>
      </p:pic>
      <p:pic>
        <p:nvPicPr>
          <p:cNvPr id="7" name="Picture 2" descr="https://scontent.fbts2-1.fna.fbcdn.net/v/t1.15752-9/72799798_918046451913307_9020253167887056896_n.jpg?_nc_cat=110&amp;_nc_oc=AQkHewpYpbh5phS2HGJ26d7g_IxqYvnbmCEqQKNQa6qLtCU9BSVFJfI5Cgs2iaQVWlc&amp;_nc_ht=scontent.fbts2-1.fna&amp;oh=edcef0ab6f3d52843277fa9417d1d56a&amp;oe=5E94FF4D">
            <a:extLst>
              <a:ext uri="{FF2B5EF4-FFF2-40B4-BE49-F238E27FC236}">
                <a16:creationId xmlns:a16="http://schemas.microsoft.com/office/drawing/2014/main" id="{B675E666-3C3F-47AD-BB5D-09A1E63D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5487" y="960176"/>
            <a:ext cx="4232820" cy="5643760"/>
          </a:xfrm>
          <a:prstGeom prst="rect">
            <a:avLst/>
          </a:prstGeom>
          <a:noFill/>
        </p:spPr>
      </p:pic>
      <p:pic>
        <p:nvPicPr>
          <p:cNvPr id="6" name="Picture 2" descr="https://scontent.fbts2-1.fna.fbcdn.net/v/t1.15752-9/65239412_701880730245834_5726858368274923520_n.jpg?_nc_cat=101&amp;_nc_oc=AQlXuCY4g0Fnhci7kWUZqud3A0oZ5HUoChJyZ66awp_rkcPG0xzbhScoZJd9RFj6btQ&amp;_nc_ht=scontent.fbts2-1.fna&amp;oh=eaaa2852f19b9350874a8e6eaec73a42&amp;oe=5E9E1E39">
            <a:extLst>
              <a:ext uri="{FF2B5EF4-FFF2-40B4-BE49-F238E27FC236}">
                <a16:creationId xmlns:a16="http://schemas.microsoft.com/office/drawing/2014/main" id="{429C6469-1A51-4DB6-8808-63EDECFF3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801" y="1541291"/>
            <a:ext cx="6391114" cy="4793336"/>
          </a:xfrm>
          <a:prstGeom prst="rect">
            <a:avLst/>
          </a:prstGeom>
          <a:noFill/>
        </p:spPr>
      </p:pic>
      <p:pic>
        <p:nvPicPr>
          <p:cNvPr id="8" name="Picture 2" descr="https://scontent.fbts2-1.fna.fbcdn.net/v/t1.15752-9/81728591_2479427622166200_4074768789500067840_n.jpg?_nc_cat=105&amp;_nc_oc=AQlcgFNSezh-4Fb4vtPdMt2tuKt3ctMrABElVuW6HJGM1qlTqB_JUkn0HNVwrH4q4aU&amp;_nc_ht=scontent.fbts2-1.fna&amp;oh=1385b8a6cd4248b1fb102f6d4b30aace&amp;oe=5E9D6F04">
            <a:extLst>
              <a:ext uri="{FF2B5EF4-FFF2-40B4-BE49-F238E27FC236}">
                <a16:creationId xmlns:a16="http://schemas.microsoft.com/office/drawing/2014/main" id="{8E3F2B57-B1F1-4A6E-8DD4-46873A027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4343" y="1378964"/>
            <a:ext cx="7417853" cy="5563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870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F6D46-82E2-4E41-B335-9FBFF75A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931" y="232342"/>
            <a:ext cx="10178322" cy="1492132"/>
          </a:xfrm>
        </p:spPr>
        <p:txBody>
          <a:bodyPr>
            <a:normAutofit/>
          </a:bodyPr>
          <a:lstStyle/>
          <a:p>
            <a:r>
              <a:rPr lang="sk-SK" sz="6000" dirty="0" err="1"/>
              <a:t>teambuildingy</a:t>
            </a:r>
            <a:endParaRPr lang="sk-SK" sz="6000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FD36226D-D983-45FE-961F-9EBD9B344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42" b="14845"/>
          <a:stretch/>
        </p:blipFill>
        <p:spPr>
          <a:xfrm>
            <a:off x="162893" y="1101733"/>
            <a:ext cx="4095481" cy="5523925"/>
          </a:xfr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C864D66F-9F82-48F7-9E4B-824B09F85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281" y="1165019"/>
            <a:ext cx="4095480" cy="5460639"/>
          </a:xfrm>
          <a:prstGeom prst="rect">
            <a:avLst/>
          </a:prstGeom>
        </p:spPr>
      </p:pic>
      <p:pic>
        <p:nvPicPr>
          <p:cNvPr id="4" name="Picture 2" descr="https://scontent.fbts2-1.fna.fbcdn.net/v/t1.15752-9/81513109_1032161127177258_166522547855163392_n.jpg?_nc_cat=104&amp;_nc_oc=AQkJgzPLoO_68Jhal4FUQoigCP0xeEx6KCvt51FpYVOauiHx8BlunG2F3xOEnnQ8u78&amp;_nc_ht=scontent.fbts2-1.fna&amp;oh=62055fd5ed074c558ea532aff6341521&amp;oe=5EA15290">
            <a:extLst>
              <a:ext uri="{FF2B5EF4-FFF2-40B4-BE49-F238E27FC236}">
                <a16:creationId xmlns:a16="http://schemas.microsoft.com/office/drawing/2014/main" id="{D2421C54-B160-4F90-A09D-4AAD98F5B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5931" y="1841093"/>
            <a:ext cx="5598285" cy="4198714"/>
          </a:xfrm>
          <a:prstGeom prst="rect">
            <a:avLst/>
          </a:prstGeom>
          <a:noFill/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93C766D-0006-42BA-AD7A-EC20167FD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12" y="1094845"/>
            <a:ext cx="5952288" cy="446421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DD10E80D-DF96-45DB-A4CA-FC3610DCA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680" y="2085855"/>
            <a:ext cx="6053071" cy="4539803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F922B53E-EEDB-432B-91C5-80781C7F28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7558" y="978408"/>
            <a:ext cx="8300243" cy="573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0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2B1A536-A70C-4B74-B415-6FEC39D6A9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Ďakujeme za pozornosť</a:t>
            </a:r>
            <a:br>
              <a:rPr lang="sk-SK" dirty="0"/>
            </a:br>
            <a:r>
              <a:rPr lang="sk-SK" dirty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5F8604-86E5-4A7D-8EE2-195C4E906F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934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dzna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{19C2E8CD-5F6B-486B-8948-22D0BF177857}tf10001106</Template>
  <TotalTime>54</TotalTime>
  <Words>90</Words>
  <Application>Microsoft Office PowerPoint</Application>
  <PresentationFormat>Širokouhlá</PresentationFormat>
  <Paragraphs>21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Odznak</vt:lpstr>
      <vt:lpstr>ŽIACKA  Školská rada</vt:lpstr>
      <vt:lpstr>Členovia </vt:lpstr>
      <vt:lpstr>ŠTATÚT</vt:lpstr>
      <vt:lpstr>PODUJATIA</vt:lpstr>
      <vt:lpstr>Prezentácia programu PowerPoint</vt:lpstr>
      <vt:lpstr>Prezentácia programu PowerPoint</vt:lpstr>
      <vt:lpstr>teambuildingy</vt:lpstr>
      <vt:lpstr>Ďakujeme za pozornosť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ŽIACKA  Školská rada</dc:title>
  <dc:creator>Mirka</dc:creator>
  <cp:lastModifiedBy>Mirka</cp:lastModifiedBy>
  <cp:revision>7</cp:revision>
  <dcterms:created xsi:type="dcterms:W3CDTF">2020-03-06T10:52:55Z</dcterms:created>
  <dcterms:modified xsi:type="dcterms:W3CDTF">2020-03-06T15:52:59Z</dcterms:modified>
</cp:coreProperties>
</file>