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4" r:id="rId19"/>
    <p:sldId id="272" r:id="rId20"/>
    <p:sldId id="273" r:id="rId21"/>
    <p:sldId id="279" r:id="rId22"/>
    <p:sldId id="277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2000"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Vianočná „</a:t>
            </a:r>
            <a:r>
              <a:rPr lang="sk-SK" dirty="0" smtClean="0"/>
              <a:t>POHODOFKA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6" name="Picture 2" descr="C:\Users\Admin\Desktop\MPM\VP\10299117_1558244187720873_399317909937387388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1200150"/>
            <a:ext cx="7035800" cy="527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Vianočná „</a:t>
            </a:r>
            <a:r>
              <a:rPr lang="sk-SK" dirty="0" smtClean="0"/>
              <a:t>POHODOFKA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 descr="C:\Users\Admin\Desktop\MPM\VP\26114158_1965351693676785_634646477164533214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0668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Sánkovačka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6" descr="https://scontent.fbts5-1.fna.fbcdn.net/v/t34.0-12/21552510_828790950631765_543446596_n.jpg?oh=0773932ca48238de700f2c4879353262&amp;oe=59B73F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38100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content.fbts5-1.fna.fbcdn.net/v/t34.0-12/21553083_828790963965097_769768786_n.jpg?oh=9ed8aac05ba96a02d5732c4a939257e2&amp;oe=59B73BA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0"/>
          <a:stretch/>
        </p:blipFill>
        <p:spPr bwMode="auto">
          <a:xfrm>
            <a:off x="4114800" y="3429000"/>
            <a:ext cx="4911310" cy="329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scontent.fbts5-1.fna.fbcdn.net/v/t34.0-12/21586195_828790930631767_1541510609_n.jpg?oh=77788800229456ef8360d568132a7132&amp;oe=59B76FA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r="14097"/>
          <a:stretch/>
        </p:blipFill>
        <p:spPr bwMode="auto">
          <a:xfrm>
            <a:off x="533400" y="993075"/>
            <a:ext cx="2971800" cy="289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scontent.fbts5-1.fna.fbcdn.net/v/t34.0-12/21584807_828790917298435_2100138977_n.jpg?oh=b6c0deebdb1957c10959f056fed93405&amp;oe=59B735B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5331" r="13550" b="10809"/>
          <a:stretch/>
        </p:blipFill>
        <p:spPr bwMode="auto">
          <a:xfrm>
            <a:off x="4680313" y="1205768"/>
            <a:ext cx="3777887" cy="21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Večera v MPM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8" name="Picture 4" descr="https://scontent-vie1-1.xx.fbcdn.net/v/l/t1.15752-9/56866306_407020680116403_7103989668382769152_n.jpg?_nc_cat=107&amp;_nc_ht=scontent-vie1-1.xx&amp;oh=61fa94c3e8b02591467b2a71f8912850&amp;oe=5D2ED6D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2150" y="1219200"/>
            <a:ext cx="3302850" cy="5486400"/>
          </a:xfrm>
          <a:prstGeom prst="rect">
            <a:avLst/>
          </a:prstGeom>
          <a:noFill/>
        </p:spPr>
      </p:pic>
      <p:pic>
        <p:nvPicPr>
          <p:cNvPr id="1030" name="Picture 6" descr="https://scontent-vie1-1.xx.fbcdn.net/v/t1.15752-9/56742582_419295812194307_1801208863312052224_n.jpg?_nc_cat=107&amp;_nc_ht=scontent-vie1-1.xx&amp;oh=3ebfb81f7b32f134c985378e4f55bb5b&amp;oe=5D33FA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1295400"/>
            <a:ext cx="3256976" cy="5410200"/>
          </a:xfrm>
          <a:prstGeom prst="rect">
            <a:avLst/>
          </a:prstGeom>
          <a:noFill/>
        </p:spPr>
      </p:pic>
      <p:pic>
        <p:nvPicPr>
          <p:cNvPr id="1026" name="Picture 2" descr="https://scontent-vie1-1.xx.fbcdn.net/v/t1.15752-9/57004906_2079599928823298_3512779109161762816_n.jpg?_nc_cat=103&amp;_nc_ht=scontent-vie1-1.xx&amp;oh=1a2af477478db04dc4b7752c8356a34f&amp;oe=5D2B0660"/>
          <p:cNvPicPr>
            <a:picLocks noChangeAspect="1" noChangeArrowheads="1"/>
          </p:cNvPicPr>
          <p:nvPr/>
        </p:nvPicPr>
        <p:blipFill>
          <a:blip r:embed="rId4" cstate="print"/>
          <a:srcRect t="30769" b="30769"/>
          <a:stretch>
            <a:fillRect/>
          </a:stretch>
        </p:blipFill>
        <p:spPr bwMode="auto">
          <a:xfrm>
            <a:off x="2667000" y="2819400"/>
            <a:ext cx="417443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Literárna súťaž</a:t>
            </a:r>
            <a:br>
              <a:rPr lang="sk-SK" dirty="0" smtClean="0"/>
            </a:br>
            <a:r>
              <a:rPr lang="sk-SK" dirty="0" smtClean="0"/>
              <a:t>„S nosom v knihe“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478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3243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Týždeň ochrany životného prostredia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Fotka Mestský Parlament Mladých Turčianske Teplic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849612" cy="288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otka MestskÃ½ Parlament MladÃ½ch TurÄianske Teplice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4" b="18889"/>
          <a:stretch/>
        </p:blipFill>
        <p:spPr bwMode="auto">
          <a:xfrm>
            <a:off x="4572000" y="4191000"/>
            <a:ext cx="3962400" cy="25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otka MestskÃ½ Parlament MladÃ½ch TurÄianske Teplic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276600" cy="436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Študentský ples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Admin\Desktop\MPM\PLES 2019\59878348_2252281194983832_679255593327788032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126338"/>
            <a:ext cx="2412743" cy="3607838"/>
          </a:xfrm>
          <a:prstGeom prst="rect">
            <a:avLst/>
          </a:prstGeom>
          <a:noFill/>
        </p:spPr>
      </p:pic>
      <p:pic>
        <p:nvPicPr>
          <p:cNvPr id="1027" name="Picture 3" descr="C:\Users\Admin\Desktop\MPM\PLES 2019\59930952_2252283168316968_269405369996096307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2408971" cy="1610999"/>
          </a:xfrm>
          <a:prstGeom prst="rect">
            <a:avLst/>
          </a:prstGeom>
          <a:noFill/>
        </p:spPr>
      </p:pic>
      <p:pic>
        <p:nvPicPr>
          <p:cNvPr id="1028" name="Picture 4" descr="C:\Users\Admin\Desktop\MPM\PLES 2019\59999149_2252279338317351_844371077684527104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0"/>
            <a:ext cx="2610013" cy="1745446"/>
          </a:xfrm>
          <a:prstGeom prst="rect">
            <a:avLst/>
          </a:prstGeom>
          <a:noFill/>
        </p:spPr>
      </p:pic>
      <p:pic>
        <p:nvPicPr>
          <p:cNvPr id="1029" name="Picture 5" descr="C:\Users\Admin\Desktop\MPM\PLES 2019\60058235_2252282031650415_134717922468272537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3963" y="1199684"/>
            <a:ext cx="2763837" cy="1848316"/>
          </a:xfrm>
          <a:prstGeom prst="rect">
            <a:avLst/>
          </a:prstGeom>
          <a:noFill/>
        </p:spPr>
      </p:pic>
      <p:pic>
        <p:nvPicPr>
          <p:cNvPr id="1030" name="Picture 6" descr="C:\Users\Admin\Desktop\MPM\PLES 2019\60181328_2252279904983961_8849174072047697920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200400"/>
            <a:ext cx="3276600" cy="2129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Popoludnie plné športu </a:t>
            </a:r>
            <a:br>
              <a:rPr lang="sk-SK" dirty="0" smtClean="0"/>
            </a:br>
            <a:r>
              <a:rPr lang="sk-SK" dirty="0" smtClean="0"/>
              <a:t>spolu so seniormi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" name="Picture 2" descr="Fotka MestskÃ½ Parlament MladÃ½ch TurÄianske Teplic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4600"/>
            <a:ext cx="4464496" cy="33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otka MestskÃ½ Parlament MladÃ½ch TurÄianske Teplic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73" y="2590800"/>
            <a:ext cx="4295527" cy="322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Cesta rozprávkovým lesom</a:t>
            </a:r>
            <a:br>
              <a:rPr lang="sk-SK" dirty="0" smtClean="0"/>
            </a:br>
            <a:r>
              <a:rPr lang="sk-SK" dirty="0" smtClean="0"/>
              <a:t>(MDD)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 descr="https://scontent.fbts5-1.fna.fbcdn.net/v/t34.0-12/21584671_828790867298440_1176043984_n.jpg?oh=c913333951e6f59121fe4643623983b2&amp;oe=59B8433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51816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content.fbts5-1.fna.fbcdn.net/v/t1.15752-9/34385717_1794044713993884_2014990310714638336_n.jpg?_nc_cat=0&amp;oh=df1e00cd9cea1f712f38e7595429b8cd&amp;oe=5C36D99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4"/>
          <a:stretch/>
        </p:blipFill>
        <p:spPr bwMode="auto">
          <a:xfrm>
            <a:off x="5562600" y="1905000"/>
            <a:ext cx="3302148" cy="467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Jánský</a:t>
            </a:r>
            <a:r>
              <a:rPr lang="sk-SK" dirty="0" smtClean="0"/>
              <a:t> oheň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10" descr="Fotka Mestský Parlament Mladých Turčianske Teplice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8" t="22985" r="26035" b="22985"/>
          <a:stretch/>
        </p:blipFill>
        <p:spPr bwMode="auto">
          <a:xfrm>
            <a:off x="124489" y="120444"/>
            <a:ext cx="2618711" cy="39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otka Mestský Parlament Mladých Turčianske Teplice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90" b="4766"/>
          <a:stretch/>
        </p:blipFill>
        <p:spPr bwMode="auto">
          <a:xfrm>
            <a:off x="457200" y="4267200"/>
            <a:ext cx="3325718" cy="23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content.fbts5-1.fna.fbcdn.net/v/t34.0-12/21553214_828790337298493_1744159312_n.jpg?oh=bbdc1bbe259b6662cab1220618512182&amp;oe=59B851F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1" b="28183"/>
          <a:stretch/>
        </p:blipFill>
        <p:spPr bwMode="auto">
          <a:xfrm>
            <a:off x="4191000" y="3962400"/>
            <a:ext cx="4343400" cy="2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content.fbts5-1.fna.fbcdn.net/v/t34.0-12/21552947_828790543965139_902350160_n.jpg?oh=770d1eb95b133dd8933fc83bc93565a1&amp;oe=59B84B3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t="8931" r="9394" b="8225"/>
          <a:stretch/>
        </p:blipFill>
        <p:spPr bwMode="auto">
          <a:xfrm>
            <a:off x="5715000" y="1371600"/>
            <a:ext cx="3276600" cy="24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content.fbts5-1.fna.fbcdn.net/v/t34.0-12/21584996_828790860631774_1365915212_n.jpg?oh=adfa64de5300bccc403f93e04bf9e3e5&amp;oe=59B77D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Náš tím – „Druhá rodina“</a:t>
            </a:r>
            <a:endParaRPr lang="sk-SK" dirty="0"/>
          </a:p>
        </p:txBody>
      </p:sp>
      <p:pic>
        <p:nvPicPr>
          <p:cNvPr id="5" name="Zástupný symbol obsahu 4" descr="71026749_2346432268902057_338263912619180032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0246" y="1219200"/>
            <a:ext cx="6903508" cy="51776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Hug</a:t>
            </a:r>
            <a:r>
              <a:rPr lang="sk-SK" dirty="0" smtClean="0"/>
              <a:t> DAY</a:t>
            </a:r>
            <a:endParaRPr lang="sk-SK" dirty="0"/>
          </a:p>
        </p:txBody>
      </p:sp>
      <p:pic>
        <p:nvPicPr>
          <p:cNvPr id="4" name="Picture 2" descr="https://scontent.fbts5-1.fna.fbcdn.net/v/t34.0-12/21552366_828790283965165_1771892172_n.jpg?oh=2c39692387912063f94b9002fed5962d&amp;oe=59B848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7338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content.fbts5-1.fna.fbcdn.net/v/t34.0-12/21553230_828790237298503_1794857229_n.jpg?oh=c70bfc3f5fdd4e1ba113b6c198a4ddbd&amp;oe=59B73F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4563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content.fbts5-1.fna.fbcdn.net/v/t34.0-12/21622014_828790270631833_751109652_n.jpg?oh=d1971b6e992dc374116ca4a828db7901&amp;oe=59B850B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85217095_485623368793388_251035232659885260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7951" y="141946"/>
            <a:ext cx="4648099" cy="657410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za pozornosť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290" name="Picture 2" descr="C:\Users\Admin\Desktop\MPM\VP\1488038_1531648557047103_517073094900556510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57912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Spoločný štart - TEAMBULDING</a:t>
            </a:r>
            <a:endParaRPr lang="sk-SK" dirty="0"/>
          </a:p>
        </p:txBody>
      </p:sp>
      <p:pic>
        <p:nvPicPr>
          <p:cNvPr id="3075" name="Picture 3" descr="C:\Users\Admin\Desktop\MPM\VP\22049877_1928998260645462_195435194399564717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47800" y="1447800"/>
            <a:ext cx="2667000" cy="4849091"/>
          </a:xfrm>
          <a:prstGeom prst="rect">
            <a:avLst/>
          </a:prstGeom>
          <a:noFill/>
        </p:spPr>
      </p:pic>
      <p:pic>
        <p:nvPicPr>
          <p:cNvPr id="3076" name="Picture 4" descr="C:\Users\Admin\Desktop\MPM\VP\19437625_1930588877153067_436132539615383215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3276600" cy="2457450"/>
          </a:xfrm>
          <a:prstGeom prst="rect">
            <a:avLst/>
          </a:prstGeom>
          <a:noFill/>
        </p:spPr>
      </p:pic>
      <p:pic>
        <p:nvPicPr>
          <p:cNvPr id="6" name="Obrázok 5" descr="70607020_2346432548902029_238945666373307596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962400"/>
            <a:ext cx="32766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Mesiac úcty k starším (Október)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962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400" y="3962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244600"/>
            <a:ext cx="2438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Aktivity pre seniorov</a:t>
            </a:r>
            <a:endParaRPr lang="sk-SK" dirty="0"/>
          </a:p>
        </p:txBody>
      </p:sp>
      <p:pic>
        <p:nvPicPr>
          <p:cNvPr id="9" name="Zástupný symbol obsahu 8" descr="72172453_2360764934135457_448449939670407577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3394472" cy="4525963"/>
          </a:xfrm>
        </p:spPr>
      </p:pic>
      <p:pic>
        <p:nvPicPr>
          <p:cNvPr id="10" name="Obrázok 9" descr="72920852_2360764717468812_528405533177570918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325755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Predvolebná „obývačka“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295400"/>
            <a:ext cx="711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Šarkaniáda</a:t>
            </a:r>
            <a:endParaRPr lang="sk-SK" dirty="0"/>
          </a:p>
        </p:txBody>
      </p:sp>
      <p:pic>
        <p:nvPicPr>
          <p:cNvPr id="5" name="Zástupný symbol obsahu 4" descr="73024530_2373383866206897_751368110978000486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581400"/>
            <a:ext cx="2080022" cy="2773363"/>
          </a:xfrm>
        </p:spPr>
      </p:pic>
      <p:pic>
        <p:nvPicPr>
          <p:cNvPr id="5122" name="Picture 2" descr="C:\Users\Admin\Desktop\MPM\VP\22489930_1935646599980628_392848272099466171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3657600" cy="2057400"/>
          </a:xfrm>
          <a:prstGeom prst="rect">
            <a:avLst/>
          </a:prstGeom>
          <a:noFill/>
        </p:spPr>
      </p:pic>
      <p:pic>
        <p:nvPicPr>
          <p:cNvPr id="6" name="Obrázok 5" descr="73325571_2373383319540285_158819959089974476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3429000"/>
            <a:ext cx="2497950" cy="3330600"/>
          </a:xfrm>
          <a:prstGeom prst="rect">
            <a:avLst/>
          </a:prstGeom>
        </p:spPr>
      </p:pic>
      <p:pic>
        <p:nvPicPr>
          <p:cNvPr id="7" name="Obrázok 6" descr="72786193_2373384232873527_625921936275066060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771900"/>
            <a:ext cx="3403600" cy="2552700"/>
          </a:xfrm>
          <a:prstGeom prst="rect">
            <a:avLst/>
          </a:prstGeom>
        </p:spPr>
      </p:pic>
      <p:pic>
        <p:nvPicPr>
          <p:cNvPr id="8" name="Obrázok 7" descr="74374818_2373383672873583_4318833252442832896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1276350"/>
            <a:ext cx="297180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Párty z mestečka duchov</a:t>
            </a:r>
            <a:endParaRPr lang="sk-SK" dirty="0"/>
          </a:p>
        </p:txBody>
      </p:sp>
      <p:pic>
        <p:nvPicPr>
          <p:cNvPr id="4" name="Picture 2" descr="Fotka Mestský Parlament Mladých Turčianske Teplice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366" y="3886200"/>
            <a:ext cx="4281034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otka Mestský Parlament Mladých Turčianske Teplic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038600" cy="268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otka Mestský Parlament Mladých Turčianske Teplice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/>
          <a:stretch/>
        </p:blipFill>
        <p:spPr bwMode="auto">
          <a:xfrm>
            <a:off x="4724400" y="1143000"/>
            <a:ext cx="4343400" cy="26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Sviečkový pochod (1. december)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1600"/>
            <a:ext cx="1898408" cy="2286000"/>
          </a:xfrm>
          <a:prstGeom prst="rect">
            <a:avLst/>
          </a:prstGeom>
        </p:spPr>
      </p:pic>
      <p:pic>
        <p:nvPicPr>
          <p:cNvPr id="5" name="Obrázok 4" descr="78922518_2416172578594692_897375448184599347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3657600" cy="2743200"/>
          </a:xfrm>
          <a:prstGeom prst="rect">
            <a:avLst/>
          </a:prstGeom>
        </p:spPr>
      </p:pic>
      <p:pic>
        <p:nvPicPr>
          <p:cNvPr id="6" name="Obrázok 5" descr="79146365_2416172728594677_14988459187476889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219200"/>
            <a:ext cx="405765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5875</TotalTime>
  <Words>71</Words>
  <Application>Microsoft Office PowerPoint</Application>
  <PresentationFormat>Prezentácia na obrazovke (4:3)</PresentationFormat>
  <Paragraphs>20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Motív Office</vt:lpstr>
      <vt:lpstr>Prezentácia programu PowerPoint</vt:lpstr>
      <vt:lpstr>Náš tím – „Druhá rodina“</vt:lpstr>
      <vt:lpstr>Spoločný štart - TEAMBULDING</vt:lpstr>
      <vt:lpstr>Mesiac úcty k starším (Október)</vt:lpstr>
      <vt:lpstr>Aktivity pre seniorov</vt:lpstr>
      <vt:lpstr>Predvolebná „obývačka“</vt:lpstr>
      <vt:lpstr>Šarkaniáda</vt:lpstr>
      <vt:lpstr>Párty z mestečka duchov</vt:lpstr>
      <vt:lpstr>Sviečkový pochod (1. december)</vt:lpstr>
      <vt:lpstr>Vianočná „POHODOFKA“</vt:lpstr>
      <vt:lpstr>Vianočná „POHODOFKA“</vt:lpstr>
      <vt:lpstr>Sánkovačka</vt:lpstr>
      <vt:lpstr>Večera v MPM</vt:lpstr>
      <vt:lpstr>Literárna súťaž „S nosom v knihe“</vt:lpstr>
      <vt:lpstr>Týždeň ochrany životného prostredia</vt:lpstr>
      <vt:lpstr>Študentský ples</vt:lpstr>
      <vt:lpstr>Popoludnie plné športu  spolu so seniormi</vt:lpstr>
      <vt:lpstr>Cesta rozprávkovým lesom (MDD)</vt:lpstr>
      <vt:lpstr>Jánský oheň</vt:lpstr>
      <vt:lpstr>Hug DAY</vt:lpstr>
      <vt:lpstr>Prezentácia programu PowerPoint</vt:lpstr>
      <vt:lpstr>Ďakujeme za pozornosť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Peter Go</dc:creator>
  <cp:lastModifiedBy>Amira Musová</cp:lastModifiedBy>
  <cp:revision>23</cp:revision>
  <dcterms:created xsi:type="dcterms:W3CDTF">2019-04-11T17:27:31Z</dcterms:created>
  <dcterms:modified xsi:type="dcterms:W3CDTF">2020-03-06T13:26:08Z</dcterms:modified>
</cp:coreProperties>
</file>