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5" r:id="rId5"/>
    <p:sldId id="264" r:id="rId6"/>
    <p:sldId id="266" r:id="rId7"/>
    <p:sldId id="269" r:id="rId8"/>
    <p:sldId id="270" r:id="rId9"/>
    <p:sldId id="271" r:id="rId10"/>
    <p:sldId id="272" r:id="rId11"/>
    <p:sldId id="273" r:id="rId12"/>
    <p:sldId id="274" r:id="rId13"/>
    <p:sldId id="275" r:id="rId14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oužívateľ systému Windows" initials="PsW" lastIdx="1" clrIdx="0">
    <p:extLst>
      <p:ext uri="{19B8F6BF-5375-455C-9EA6-DF929625EA0E}">
        <p15:presenceInfo xmlns:p15="http://schemas.microsoft.com/office/powerpoint/2012/main" userId="Používateľ systému Window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40" autoAdjust="0"/>
    <p:restoredTop sz="94674"/>
  </p:normalViewPr>
  <p:slideViewPr>
    <p:cSldViewPr snapToGrid="0" snapToObjects="1">
      <p:cViewPr varScale="1">
        <p:scale>
          <a:sx n="97" d="100"/>
          <a:sy n="97" d="100"/>
        </p:scale>
        <p:origin x="668" y="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3-06T10:38:36.141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ECB0D3-586C-C846-A064-63C3631120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6097A96-A514-524F-8338-8ADCE3817C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B1B16309-C5D6-874C-8692-02B480847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B312B-D0D0-0C42-B5CE-3000044DA34D}" type="datetimeFigureOut">
              <a:rPr lang="sk-SK" smtClean="0"/>
              <a:t>6. 3. 2020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0A30EDF6-0982-024C-B033-324CA28B2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98AA5826-8F9F-0F41-9D11-C6795F767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C594C-93AA-D947-8E17-4D23A227F0C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66895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91FE6F-B7C7-6E40-BBCE-B7E497C3D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zvislý text 2">
            <a:extLst>
              <a:ext uri="{FF2B5EF4-FFF2-40B4-BE49-F238E27FC236}">
                <a16:creationId xmlns:a16="http://schemas.microsoft.com/office/drawing/2014/main" id="{4299582A-2BB8-AD4C-8A85-579D91507A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9067F6B-A871-604B-88FF-03E3BF1B5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B312B-D0D0-0C42-B5CE-3000044DA34D}" type="datetimeFigureOut">
              <a:rPr lang="sk-SK" smtClean="0"/>
              <a:t>6. 3. 2020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CC1E29B-BFFA-2A41-B664-DC1575028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7B3E0D8A-BDDA-904A-840D-496BBD7D0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C594C-93AA-D947-8E17-4D23A227F0C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08318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391374B1-E2AC-E942-887A-49B51F81FD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zvislý text 2">
            <a:extLst>
              <a:ext uri="{FF2B5EF4-FFF2-40B4-BE49-F238E27FC236}">
                <a16:creationId xmlns:a16="http://schemas.microsoft.com/office/drawing/2014/main" id="{384F9E90-1A05-7D44-BBA6-1B5B3271D1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7DA85CE9-49B1-6845-AA9D-BA878EE21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B312B-D0D0-0C42-B5CE-3000044DA34D}" type="datetimeFigureOut">
              <a:rPr lang="sk-SK" smtClean="0"/>
              <a:t>6. 3. 2020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5B6A9351-1FE1-B740-AB9B-272D4FC60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27C2E3DA-DB06-3444-937A-F8A538434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C594C-93AA-D947-8E17-4D23A227F0C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52482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49F8AC-2696-C34D-8173-08EDC6D2F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C83EA57-A536-6846-AF95-35350DBE9C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97278ED-59FD-FE46-9D3F-EB554AB94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B312B-D0D0-0C42-B5CE-3000044DA34D}" type="datetimeFigureOut">
              <a:rPr lang="sk-SK" smtClean="0"/>
              <a:t>6. 3. 2020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E2ADCA53-BEEF-654B-83B4-8A617C2DC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16CF6F6-C128-AF46-A6AE-BD51301C2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C594C-93AA-D947-8E17-4D23A227F0C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63736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290869-2A52-6147-99A5-9C67BEB68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59D7EDDE-1C50-DE48-8D26-A0F49B413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73E7A61-1A7C-CC48-946E-247A255AC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B312B-D0D0-0C42-B5CE-3000044DA34D}" type="datetimeFigureOut">
              <a:rPr lang="sk-SK" smtClean="0"/>
              <a:t>6. 3. 2020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BB2041C4-9602-B144-8539-9A99AB857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9F901C53-9537-3448-B1BC-2A14697FF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C594C-93AA-D947-8E17-4D23A227F0C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77408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67C0DC-87FC-824E-9619-1478A24C3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5DD9E20-50CD-9042-A7E6-E4262B5D9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7DCC3D09-E7F3-864E-B04A-E157B261F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907EEFA2-38A8-2C41-A980-8A49F81B8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B312B-D0D0-0C42-B5CE-3000044DA34D}" type="datetimeFigureOut">
              <a:rPr lang="sk-SK" smtClean="0"/>
              <a:t>6. 3. 2020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02D3AC8B-2E36-4540-88E2-12504DD70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16E1AB86-36AE-C441-8D42-7B20A825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C594C-93AA-D947-8E17-4D23A227F0C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04919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E10A17-32EA-1F49-9051-8A83D62F8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736AC6BB-44FD-4D46-91EA-812EC385FC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9770EAE8-F85E-814E-BA91-36B0260537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5" name="Zástupný objekt pre text 4">
            <a:extLst>
              <a:ext uri="{FF2B5EF4-FFF2-40B4-BE49-F238E27FC236}">
                <a16:creationId xmlns:a16="http://schemas.microsoft.com/office/drawing/2014/main" id="{B23FDB2D-775C-0E40-9246-EDC923A104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E1338C81-D0D0-E841-802F-3F58BE1E99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F31004B3-4508-6247-9F85-0134D32B6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B312B-D0D0-0C42-B5CE-3000044DA34D}" type="datetimeFigureOut">
              <a:rPr lang="sk-SK" smtClean="0"/>
              <a:t>6. 3. 2020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3CEAAB62-2492-F74A-B16E-2AD3264DF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75DD4347-C6D0-5C45-82ED-2E5C9EE24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C594C-93AA-D947-8E17-4D23A227F0C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06379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DC6707-E809-B840-8CD3-0B996E732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8E33462F-453A-A840-A25A-63F633DD6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B312B-D0D0-0C42-B5CE-3000044DA34D}" type="datetimeFigureOut">
              <a:rPr lang="sk-SK" smtClean="0"/>
              <a:t>6. 3. 2020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065C7B77-1CE8-5745-BDA1-DC562ED8B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32C9CDFF-7227-194F-BF78-7498DB8F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C594C-93AA-D947-8E17-4D23A227F0C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37667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C3C2E5B6-71EE-4240-83C6-1977CF62D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B312B-D0D0-0C42-B5CE-3000044DA34D}" type="datetimeFigureOut">
              <a:rPr lang="sk-SK" smtClean="0"/>
              <a:t>6. 3. 2020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9DA57BCD-9643-B641-A940-A89F66122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3CB079EF-F484-1946-91EA-38C400861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C594C-93AA-D947-8E17-4D23A227F0C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14195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696616-4063-7446-B9D3-76EC71F2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7DF68EF-6AE7-E34D-A9DB-19AD229CFB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B8C40CE6-B69B-514F-80C7-2F58EA90AF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3D1BC35D-E10F-EA49-8BE3-2A708B9BE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B312B-D0D0-0C42-B5CE-3000044DA34D}" type="datetimeFigureOut">
              <a:rPr lang="sk-SK" smtClean="0"/>
              <a:t>6. 3. 2020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9F04F35A-DD1C-964D-BE9C-2A926A966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15553FA2-2CD5-EC43-A6F9-9DE82324F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C594C-93AA-D947-8E17-4D23A227F0C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30925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63A3C6-CF30-D444-A0F9-83E6B6A8E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C0FA928F-CF96-2546-A9D8-29DD7FE4BE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53F06EAF-E52A-3844-B02F-368B19605A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0C2D8AD0-43A3-E745-962A-DD89ABF5C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B312B-D0D0-0C42-B5CE-3000044DA34D}" type="datetimeFigureOut">
              <a:rPr lang="sk-SK" smtClean="0"/>
              <a:t>6. 3. 2020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A04EF041-D061-0B42-B85B-D803375F2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5F162CB4-B876-0F4E-AC4B-00EFA6308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C594C-93AA-D947-8E17-4D23A227F0C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83092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7000"/>
            <a:lum/>
          </a:blip>
          <a:srcRect/>
          <a:stretch>
            <a:fillRect l="19000" t="1000" r="18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D801BE28-D7BB-AF40-8B58-C80EBF7C1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D50D7A5F-1466-6642-B640-FCB6835D3C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sk-SK"/>
              <a:t>Upraviť štýly predlohy textu
Druhá úroveň
Tretia úroveň
Štvrtá úroveň
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DB7B1FD8-B027-9B42-8773-66CF26D989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EB312B-D0D0-0C42-B5CE-3000044DA34D}" type="datetimeFigureOut">
              <a:rPr lang="sk-SK" smtClean="0"/>
              <a:t>6. 3. 2020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09EE9D13-7DF1-534A-8E84-A01BB6292B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68E7E008-DD98-274A-9F43-07BA3465B6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C594C-93AA-D947-8E17-4D23A227F0C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0186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19000" t="1000" r="18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7D9B77-C595-654E-8A25-66C4808514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3132" y="2602798"/>
            <a:ext cx="8307097" cy="2319398"/>
          </a:xfrm>
        </p:spPr>
        <p:txBody>
          <a:bodyPr>
            <a:normAutofit/>
          </a:bodyPr>
          <a:lstStyle/>
          <a:p>
            <a:r>
              <a:rPr lang="sk-SK" sz="4000" b="1" cap="all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PLÁN Akcií ŽIACKEJ školskej rady na školský rok 2019/2020</a:t>
            </a:r>
            <a:br>
              <a:rPr lang="sk-SK" sz="4000" b="1" cap="all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sk-SK" sz="4000" b="1" cap="all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2F558D4-174A-9442-BBAB-A733240F59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5996" y="5471160"/>
            <a:ext cx="6218364" cy="1188720"/>
          </a:xfrm>
        </p:spPr>
        <p:txBody>
          <a:bodyPr>
            <a:normAutofit/>
          </a:bodyPr>
          <a:lstStyle/>
          <a:p>
            <a:r>
              <a:rPr lang="sk-SK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Obchodná Akadémia sv. Tomáša Akvinského</a:t>
            </a:r>
          </a:p>
          <a:p>
            <a:r>
              <a:rPr lang="sk-SK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Boris </a:t>
            </a:r>
            <a:r>
              <a:rPr lang="sk-SK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Brath</a:t>
            </a:r>
            <a:r>
              <a:rPr lang="sk-SK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Katarína </a:t>
            </a:r>
            <a:r>
              <a:rPr lang="sk-SK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Škorvánková</a:t>
            </a:r>
            <a:endParaRPr lang="sk-SK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95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9788" y="338746"/>
            <a:ext cx="5157787" cy="823912"/>
          </a:xfrm>
        </p:spPr>
        <p:txBody>
          <a:bodyPr/>
          <a:lstStyle/>
          <a:p>
            <a:r>
              <a:rPr lang="sk-SK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Bussines</a:t>
            </a:r>
            <a:r>
              <a:rPr lang="sk-SK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</a:t>
            </a:r>
            <a:r>
              <a:rPr lang="sk-SK" dirty="0"/>
              <a:t>	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839788" y="1298845"/>
            <a:ext cx="5157787" cy="3684588"/>
          </a:xfrm>
        </p:spPr>
        <p:txBody>
          <a:bodyPr/>
          <a:lstStyle/>
          <a:p>
            <a:endParaRPr lang="sk-SK" dirty="0"/>
          </a:p>
        </p:txBody>
      </p:sp>
      <p:sp>
        <p:nvSpPr>
          <p:cNvPr id="5" name="Zástupný objekt pre text 4"/>
          <p:cNvSpPr>
            <a:spLocks noGrp="1"/>
          </p:cNvSpPr>
          <p:nvPr>
            <p:ph type="body" sz="quarter" idx="3"/>
          </p:nvPr>
        </p:nvSpPr>
        <p:spPr>
          <a:xfrm>
            <a:off x="6194427" y="338746"/>
            <a:ext cx="5183188" cy="823912"/>
          </a:xfrm>
        </p:spPr>
        <p:txBody>
          <a:bodyPr>
            <a:normAutofit/>
          </a:bodyPr>
          <a:lstStyle/>
          <a:p>
            <a:r>
              <a:rPr lang="sk-SK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Školský večierok</a:t>
            </a:r>
          </a:p>
        </p:txBody>
      </p:sp>
      <p:sp>
        <p:nvSpPr>
          <p:cNvPr id="6" name="Zástupný objekt pre obsah 5"/>
          <p:cNvSpPr>
            <a:spLocks noGrp="1"/>
          </p:cNvSpPr>
          <p:nvPr>
            <p:ph sz="quarter" idx="4"/>
          </p:nvPr>
        </p:nvSpPr>
        <p:spPr>
          <a:xfrm>
            <a:off x="6169024" y="1298845"/>
            <a:ext cx="5183188" cy="3684588"/>
          </a:xfrm>
        </p:spPr>
        <p:txBody>
          <a:bodyPr/>
          <a:lstStyle/>
          <a:p>
            <a:endParaRPr lang="sk-SK" dirty="0"/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B3089987-E341-4649-AB4F-8CE75C29D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87" y="2509011"/>
            <a:ext cx="5655600" cy="2408909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67A5797C-81BF-4ED8-85D1-0FF7C206A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9024" y="2532175"/>
            <a:ext cx="5655069" cy="2362579"/>
          </a:xfrm>
          <a:prstGeom prst="rect">
            <a:avLst/>
          </a:prstGeom>
        </p:spPr>
      </p:pic>
      <p:sp>
        <p:nvSpPr>
          <p:cNvPr id="8" name="BlokTextu 7"/>
          <p:cNvSpPr txBox="1"/>
          <p:nvPr/>
        </p:nvSpPr>
        <p:spPr>
          <a:xfrm>
            <a:off x="10318377" y="6216763"/>
            <a:ext cx="1703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Máj 2020</a:t>
            </a:r>
            <a:endParaRPr lang="sk-SK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71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A5F55703-719A-4104-B572-19FFB78D7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56381"/>
            <a:ext cx="5157787" cy="823912"/>
          </a:xfrm>
        </p:spPr>
        <p:txBody>
          <a:bodyPr>
            <a:normAutofit/>
          </a:bodyPr>
          <a:lstStyle/>
          <a:p>
            <a:r>
              <a:rPr lang="sk-SK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Deň detí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BAF8495E-AE93-4385-9C25-55375FAC9A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4385" y="1240480"/>
            <a:ext cx="5157787" cy="3684588"/>
          </a:xfrm>
        </p:spPr>
        <p:txBody>
          <a:bodyPr/>
          <a:lstStyle/>
          <a:p>
            <a:endParaRPr lang="sk-SK" dirty="0"/>
          </a:p>
        </p:txBody>
      </p:sp>
      <p:sp>
        <p:nvSpPr>
          <p:cNvPr id="5" name="Zástupný objekt pre text 4">
            <a:extLst>
              <a:ext uri="{FF2B5EF4-FFF2-40B4-BE49-F238E27FC236}">
                <a16:creationId xmlns:a16="http://schemas.microsoft.com/office/drawing/2014/main" id="{0237F2D4-30DD-4213-8894-5895B1545B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256381"/>
            <a:ext cx="5849566" cy="823912"/>
          </a:xfrm>
        </p:spPr>
        <p:txBody>
          <a:bodyPr>
            <a:noAutofit/>
          </a:bodyPr>
          <a:lstStyle/>
          <a:p>
            <a:r>
              <a:rPr lang="sk-SK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Kontrola čistoty triedy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4A0C83DD-2FC7-4FA1-A76F-9D9393210E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4427" y="1231275"/>
            <a:ext cx="5183188" cy="3684588"/>
          </a:xfrm>
        </p:spPr>
        <p:txBody>
          <a:bodyPr/>
          <a:lstStyle/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Čistota v triedach musí byť !</a:t>
            </a: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0E9318A1-7C7C-44C7-9015-14FDA65B2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0815" y="2328856"/>
            <a:ext cx="4876800" cy="3067050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DAC38127-BF5B-445F-935D-5C9052DAD7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55" y="2328856"/>
            <a:ext cx="5452533" cy="3067050"/>
          </a:xfrm>
          <a:prstGeom prst="rect">
            <a:avLst/>
          </a:prstGeom>
        </p:spPr>
      </p:pic>
      <p:sp>
        <p:nvSpPr>
          <p:cNvPr id="2" name="BlokTextu 1"/>
          <p:cNvSpPr txBox="1"/>
          <p:nvPr/>
        </p:nvSpPr>
        <p:spPr>
          <a:xfrm>
            <a:off x="226890" y="6185647"/>
            <a:ext cx="2570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Jún 2020</a:t>
            </a:r>
            <a:endParaRPr lang="sk-SK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1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331EE2E1-A05D-4CD0-846A-7C89A3ADE2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484661"/>
            <a:ext cx="5256212" cy="1003671"/>
          </a:xfrm>
        </p:spPr>
        <p:txBody>
          <a:bodyPr>
            <a:noAutofit/>
          </a:bodyPr>
          <a:lstStyle/>
          <a:p>
            <a:r>
              <a:rPr lang="sk-SK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Najkrajší Instagram na škole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28A2C897-DB96-4B3A-A294-23162A52E04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Zástupný objekt pre text 4">
            <a:extLst>
              <a:ext uri="{FF2B5EF4-FFF2-40B4-BE49-F238E27FC236}">
                <a16:creationId xmlns:a16="http://schemas.microsoft.com/office/drawing/2014/main" id="{6B6E21F3-AD52-4E3E-959C-9659F4E8BD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D4FE39C6-D45F-4B5B-BABE-73FC60BFB8D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88A6AFA9-6C7B-4F8E-958B-A24FA2174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346" y="2420552"/>
            <a:ext cx="3764871" cy="201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48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51D1DC0F-FB70-47F1-89A6-BBC5418386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08086" y="3457852"/>
            <a:ext cx="9144000" cy="1655762"/>
          </a:xfrm>
        </p:spPr>
        <p:txBody>
          <a:bodyPr>
            <a:normAutofit/>
          </a:bodyPr>
          <a:lstStyle/>
          <a:p>
            <a:r>
              <a:rPr lang="sk-SK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Ďakujeme za pozornosť </a:t>
            </a:r>
          </a:p>
        </p:txBody>
      </p:sp>
    </p:spTree>
    <p:extLst>
      <p:ext uri="{BB962C8B-B14F-4D97-AF65-F5344CB8AC3E}">
        <p14:creationId xmlns:p14="http://schemas.microsoft.com/office/powerpoint/2010/main" val="192526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2F073A-9AA4-4C44-8025-8CBD68B5C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8579070" cy="1274488"/>
          </a:xfrm>
        </p:spPr>
        <p:txBody>
          <a:bodyPr>
            <a:normAutofit fontScale="90000"/>
          </a:bodyPr>
          <a:lstStyle/>
          <a:p>
            <a:r>
              <a:rPr lang="sk-SK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Akcie Žiackej školskej rady </a:t>
            </a:r>
            <a:br>
              <a:rPr lang="sk-SK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školský rok 2019/2020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4477E31-0676-7143-BFE8-5C0CF6777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39613"/>
            <a:ext cx="10891345" cy="5097517"/>
          </a:xfrm>
        </p:spPr>
        <p:txBody>
          <a:bodyPr>
            <a:normAutofit/>
          </a:bodyPr>
          <a:lstStyle/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November 2019 – Zbierka oblečenia</a:t>
            </a:r>
          </a:p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December 2019 – Mikuláš, Vianočný večierok</a:t>
            </a:r>
          </a:p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Február 2020 –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Valentínska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pošta</a:t>
            </a:r>
          </a:p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Marec 2020 – Teplákový deň, Ponožkový deň</a:t>
            </a:r>
          </a:p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Apríl 2020 – Deň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Narcisov,Deň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učiteľov,Deň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Zeme,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Selezianská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tehlička</a:t>
            </a:r>
          </a:p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Máj 2020 – Business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day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Školský večierok</a:t>
            </a:r>
          </a:p>
          <a:p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Jún 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 – Deň detí</a:t>
            </a:r>
          </a:p>
          <a:p>
            <a:pPr marL="0" indent="0">
              <a:buNone/>
            </a:pPr>
            <a:r>
              <a:rPr lang="sk-SK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Celoročné akcie</a:t>
            </a:r>
          </a:p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Kontrola čistoty tried</a:t>
            </a:r>
          </a:p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Najkrajší triedny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instagram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 škole</a:t>
            </a:r>
          </a:p>
          <a:p>
            <a:pPr marL="0" indent="0">
              <a:buNone/>
            </a:pP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90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E3BC66-DD61-8B4B-9D0C-2C22C37E6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Zbierka oblečenia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8F43B3A-F7E8-B04B-9141-93D5EDCC69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5181600" cy="3997643"/>
          </a:xfrm>
        </p:spPr>
        <p:txBody>
          <a:bodyPr/>
          <a:lstStyle/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Žiacka školská rada </a:t>
            </a:r>
            <a:br>
              <a:rPr lang="sk-SK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zorganizovala </a:t>
            </a:r>
            <a:br>
              <a:rPr lang="sk-SK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zbierku oblečenia pre Detský domov v Bytči </a:t>
            </a:r>
          </a:p>
        </p:txBody>
      </p:sp>
      <p:sp>
        <p:nvSpPr>
          <p:cNvPr id="4" name="BlokTextu 3"/>
          <p:cNvSpPr txBox="1"/>
          <p:nvPr/>
        </p:nvSpPr>
        <p:spPr>
          <a:xfrm>
            <a:off x="9418320" y="6050290"/>
            <a:ext cx="2575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December 2019</a:t>
            </a: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2"/>
          <a:srcRect l="37818" t="15207" r="11698" b="17084"/>
          <a:stretch/>
        </p:blipFill>
        <p:spPr>
          <a:xfrm>
            <a:off x="5304396" y="365125"/>
            <a:ext cx="6887604" cy="519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58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Mikuláš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3627120" cy="1405255"/>
          </a:xfrm>
        </p:spPr>
        <p:txBody>
          <a:bodyPr/>
          <a:lstStyle/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Mikuláš aj u nás !</a:t>
            </a: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2"/>
          <a:srcRect l="35711" t="13959" r="36061" b="19791"/>
          <a:stretch/>
        </p:blipFill>
        <p:spPr>
          <a:xfrm>
            <a:off x="998220" y="2328566"/>
            <a:ext cx="3307080" cy="4363699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 rotWithShape="1">
          <a:blip r:embed="rId3"/>
          <a:srcRect l="39107" t="31667" r="39106" b="40833"/>
          <a:stretch/>
        </p:blipFill>
        <p:spPr>
          <a:xfrm>
            <a:off x="7119630" y="3298433"/>
            <a:ext cx="4950449" cy="3513222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 rotWithShape="1">
          <a:blip r:embed="rId4"/>
          <a:srcRect l="42590" t="30833" r="39341" b="41041"/>
          <a:stretch/>
        </p:blipFill>
        <p:spPr>
          <a:xfrm>
            <a:off x="4305300" y="204057"/>
            <a:ext cx="4179685" cy="3657730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9314330" y="125506"/>
            <a:ext cx="268941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sk-SK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December 2019</a:t>
            </a:r>
            <a:endParaRPr lang="sk-SK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40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C6F79F-EE46-FC4D-8A33-7C9B2D549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Vianočný večierok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FE534B4-41AC-FB4F-B85D-4AE9DFAE6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73040" cy="4316484"/>
          </a:xfrm>
        </p:spPr>
        <p:txBody>
          <a:bodyPr/>
          <a:lstStyle/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Skvelá nálada, Vianočný punč a veľa druhov koláčov nám spríjemnili posledný deň v škole pred Vianočnými prázdninami 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/>
          <a:srcRect l="35242" t="13541" r="35125" b="18959"/>
          <a:stretch/>
        </p:blipFill>
        <p:spPr>
          <a:xfrm>
            <a:off x="7071360" y="365125"/>
            <a:ext cx="4511040" cy="5776984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9368118" y="6221506"/>
            <a:ext cx="2483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December 2019</a:t>
            </a:r>
            <a:endParaRPr lang="sk-SK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1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Valentínska pošta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3855720" cy="597535"/>
          </a:xfrm>
        </p:spPr>
        <p:txBody>
          <a:bodyPr/>
          <a:lstStyle/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Lásku treba rozdávať ! 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/>
          <a:srcRect l="39458" t="25625" r="38990" b="35834"/>
          <a:stretch/>
        </p:blipFill>
        <p:spPr>
          <a:xfrm>
            <a:off x="1136929" y="2423160"/>
            <a:ext cx="4038600" cy="4060548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3"/>
          <a:srcRect l="39458" t="22291" r="38873" b="25416"/>
          <a:stretch/>
        </p:blipFill>
        <p:spPr>
          <a:xfrm>
            <a:off x="7851697" y="563879"/>
            <a:ext cx="3502103" cy="4751503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9762565" y="6222098"/>
            <a:ext cx="2223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Február 2020</a:t>
            </a:r>
            <a:endParaRPr lang="sk-SK" sz="2800" i="1" dirty="0"/>
          </a:p>
        </p:txBody>
      </p:sp>
    </p:spTree>
    <p:extLst>
      <p:ext uri="{BB962C8B-B14F-4D97-AF65-F5344CB8AC3E}">
        <p14:creationId xmlns:p14="http://schemas.microsoft.com/office/powerpoint/2010/main" val="39766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9787" y="294323"/>
            <a:ext cx="5157787" cy="823912"/>
          </a:xfrm>
        </p:spPr>
        <p:txBody>
          <a:bodyPr>
            <a:normAutofit/>
          </a:bodyPr>
          <a:lstStyle/>
          <a:p>
            <a:r>
              <a:rPr lang="sk-SK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Teplákový deň </a:t>
            </a:r>
            <a:endParaRPr lang="sk-SK" sz="4400" dirty="0"/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839786" y="1331595"/>
            <a:ext cx="5157787" cy="3684588"/>
          </a:xfrm>
        </p:spPr>
        <p:txBody>
          <a:bodyPr/>
          <a:lstStyle/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Pohodlne a komfortne nie len doma ale aj v škole ! </a:t>
            </a:r>
          </a:p>
          <a:p>
            <a:endParaRPr lang="sk-SK" dirty="0"/>
          </a:p>
        </p:txBody>
      </p:sp>
      <p:sp>
        <p:nvSpPr>
          <p:cNvPr id="5" name="Zástupný objekt pre text 4"/>
          <p:cNvSpPr>
            <a:spLocks noGrp="1"/>
          </p:cNvSpPr>
          <p:nvPr>
            <p:ph type="body" sz="quarter" idx="3"/>
          </p:nvPr>
        </p:nvSpPr>
        <p:spPr>
          <a:xfrm>
            <a:off x="6172200" y="314326"/>
            <a:ext cx="5183188" cy="823912"/>
          </a:xfrm>
        </p:spPr>
        <p:txBody>
          <a:bodyPr>
            <a:normAutofit/>
          </a:bodyPr>
          <a:lstStyle/>
          <a:p>
            <a:r>
              <a:rPr lang="sk-SK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Ponožkový deň</a:t>
            </a:r>
            <a:endParaRPr lang="sk-SK" sz="4400" dirty="0"/>
          </a:p>
        </p:txBody>
      </p:sp>
      <p:sp>
        <p:nvSpPr>
          <p:cNvPr id="6" name="Zástupný objekt pre obsah 5"/>
          <p:cNvSpPr>
            <a:spLocks noGrp="1"/>
          </p:cNvSpPr>
          <p:nvPr>
            <p:ph sz="quarter" idx="4"/>
          </p:nvPr>
        </p:nvSpPr>
        <p:spPr>
          <a:xfrm>
            <a:off x="6294120" y="1331595"/>
            <a:ext cx="5183188" cy="3684588"/>
          </a:xfrm>
        </p:spPr>
        <p:txBody>
          <a:bodyPr/>
          <a:lstStyle/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Ponožky – nie ako kus oblečenia ale ako znak podpory ľudí s Downovým syndrómom</a:t>
            </a:r>
            <a:endParaRPr lang="sk-SK" dirty="0"/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5238EEDA-08CD-49F8-91CA-8725FD615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3320248"/>
            <a:ext cx="5340700" cy="1773496"/>
          </a:xfrm>
          <a:prstGeom prst="rect">
            <a:avLst/>
          </a:prstGeom>
        </p:spPr>
      </p:pic>
      <p:sp>
        <p:nvSpPr>
          <p:cNvPr id="7" name="BlokTextu 6"/>
          <p:cNvSpPr txBox="1"/>
          <p:nvPr/>
        </p:nvSpPr>
        <p:spPr>
          <a:xfrm>
            <a:off x="9897035" y="6275294"/>
            <a:ext cx="1972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Marec 2020</a:t>
            </a:r>
            <a:endParaRPr lang="sk-SK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76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687388" y="309563"/>
            <a:ext cx="5157787" cy="823912"/>
          </a:xfrm>
        </p:spPr>
        <p:txBody>
          <a:bodyPr/>
          <a:lstStyle/>
          <a:p>
            <a:r>
              <a:rPr lang="sk-SK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Deň Narcisov</a:t>
            </a:r>
            <a:endParaRPr lang="sk-SK" sz="4400" dirty="0"/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687387" y="1154430"/>
            <a:ext cx="5157787" cy="3684588"/>
          </a:xfrm>
        </p:spPr>
        <p:txBody>
          <a:bodyPr>
            <a:normAutofit/>
          </a:bodyPr>
          <a:lstStyle/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Dobročinná zbierka pre onkologických pacientov</a:t>
            </a:r>
          </a:p>
        </p:txBody>
      </p:sp>
      <p:sp>
        <p:nvSpPr>
          <p:cNvPr id="5" name="Zástupný objekt pre text 4"/>
          <p:cNvSpPr>
            <a:spLocks noGrp="1"/>
          </p:cNvSpPr>
          <p:nvPr>
            <p:ph type="body" sz="quarter" idx="3"/>
          </p:nvPr>
        </p:nvSpPr>
        <p:spPr>
          <a:xfrm>
            <a:off x="6172200" y="309563"/>
            <a:ext cx="5183188" cy="823912"/>
          </a:xfrm>
        </p:spPr>
        <p:txBody>
          <a:bodyPr>
            <a:normAutofit/>
          </a:bodyPr>
          <a:lstStyle/>
          <a:p>
            <a:r>
              <a:rPr lang="sk-SK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Deň učiteľov</a:t>
            </a:r>
          </a:p>
        </p:txBody>
      </p:sp>
      <p:sp>
        <p:nvSpPr>
          <p:cNvPr id="6" name="Zástupný objekt pre obsah 5"/>
          <p:cNvSpPr>
            <a:spLocks noGrp="1"/>
          </p:cNvSpPr>
          <p:nvPr>
            <p:ph sz="quarter" idx="4"/>
          </p:nvPr>
        </p:nvSpPr>
        <p:spPr>
          <a:xfrm>
            <a:off x="6172200" y="1205865"/>
            <a:ext cx="4922520" cy="729615"/>
          </a:xfrm>
        </p:spPr>
        <p:txBody>
          <a:bodyPr>
            <a:normAutofit fontScale="92500" lnSpcReduction="10000"/>
          </a:bodyPr>
          <a:lstStyle/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Prejav úcty a vďaky naším učiteľom</a:t>
            </a:r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63DEFAB3-E74E-4A36-ABDA-05C3B47FE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946" y="2408068"/>
            <a:ext cx="4405312" cy="3367087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34CC27D1-9CDB-4A37-A2CF-6C899D453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6828" y="2408068"/>
            <a:ext cx="5049000" cy="3366000"/>
          </a:xfrm>
          <a:prstGeom prst="rect">
            <a:avLst/>
          </a:prstGeom>
        </p:spPr>
      </p:pic>
      <p:sp>
        <p:nvSpPr>
          <p:cNvPr id="9" name="BlokTextu 8"/>
          <p:cNvSpPr txBox="1"/>
          <p:nvPr/>
        </p:nvSpPr>
        <p:spPr>
          <a:xfrm>
            <a:off x="10094258" y="6282514"/>
            <a:ext cx="1771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Apríl 2020</a:t>
            </a:r>
            <a:endParaRPr lang="sk-SK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76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9787" y="294323"/>
            <a:ext cx="5157787" cy="823912"/>
          </a:xfrm>
        </p:spPr>
        <p:txBody>
          <a:bodyPr/>
          <a:lstStyle/>
          <a:p>
            <a:r>
              <a:rPr lang="sk-SK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Deň Zeme</a:t>
            </a:r>
            <a:r>
              <a:rPr lang="sk-SK" dirty="0"/>
              <a:t>	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839788" y="1681163"/>
            <a:ext cx="5157787" cy="3684588"/>
          </a:xfrm>
        </p:spPr>
        <p:txBody>
          <a:bodyPr/>
          <a:lstStyle/>
          <a:p>
            <a:endParaRPr lang="sk-SK" dirty="0"/>
          </a:p>
        </p:txBody>
      </p:sp>
      <p:sp>
        <p:nvSpPr>
          <p:cNvPr id="5" name="Zástupný objekt pre text 4"/>
          <p:cNvSpPr>
            <a:spLocks noGrp="1"/>
          </p:cNvSpPr>
          <p:nvPr>
            <p:ph type="body" sz="quarter" idx="3"/>
          </p:nvPr>
        </p:nvSpPr>
        <p:spPr>
          <a:xfrm>
            <a:off x="5997574" y="294323"/>
            <a:ext cx="5183188" cy="823912"/>
          </a:xfrm>
        </p:spPr>
        <p:txBody>
          <a:bodyPr>
            <a:normAutofit/>
          </a:bodyPr>
          <a:lstStyle/>
          <a:p>
            <a:r>
              <a:rPr lang="sk-SK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Seleziánska</a:t>
            </a:r>
            <a:r>
              <a:rPr lang="sk-SK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tehlička</a:t>
            </a:r>
          </a:p>
        </p:txBody>
      </p:sp>
      <p:sp>
        <p:nvSpPr>
          <p:cNvPr id="6" name="Zástupný objekt pre obsah 5"/>
          <p:cNvSpPr>
            <a:spLocks noGrp="1"/>
          </p:cNvSpPr>
          <p:nvPr>
            <p:ph sz="quarter" idx="4"/>
          </p:nvPr>
        </p:nvSpPr>
        <p:spPr>
          <a:xfrm>
            <a:off x="6172200" y="1681163"/>
            <a:ext cx="5183188" cy="3684588"/>
          </a:xfrm>
        </p:spPr>
        <p:txBody>
          <a:bodyPr/>
          <a:lstStyle/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Aj my pomôžeme ľudom z Turkanu </a:t>
            </a: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AC383016-8013-42C7-8E51-B0805062B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8814" y="2626635"/>
            <a:ext cx="5455184" cy="2891247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6EDA8866-2D31-480A-B005-C60105DA4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840" y="2626636"/>
            <a:ext cx="5183188" cy="2891247"/>
          </a:xfrm>
          <a:prstGeom prst="rect">
            <a:avLst/>
          </a:prstGeom>
        </p:spPr>
      </p:pic>
      <p:sp>
        <p:nvSpPr>
          <p:cNvPr id="2" name="BlokTextu 1"/>
          <p:cNvSpPr txBox="1"/>
          <p:nvPr/>
        </p:nvSpPr>
        <p:spPr>
          <a:xfrm>
            <a:off x="9916553" y="6049613"/>
            <a:ext cx="1943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Apríl 2020</a:t>
            </a:r>
            <a:endParaRPr lang="sk-SK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98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214</Words>
  <Application>Microsoft Office PowerPoint</Application>
  <PresentationFormat>Širokouhlá</PresentationFormat>
  <Paragraphs>51</Paragraphs>
  <Slides>13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Motív balíka Office</vt:lpstr>
      <vt:lpstr>PLÁN Akcií ŽIACKEJ školskej rady na školský rok 2019/2020 </vt:lpstr>
      <vt:lpstr>Akcie Žiackej školskej rady  na školský rok 2019/2020</vt:lpstr>
      <vt:lpstr>Zbierka oblečenia</vt:lpstr>
      <vt:lpstr>Mikuláš</vt:lpstr>
      <vt:lpstr>Vianočný večierok</vt:lpstr>
      <vt:lpstr>Valentínska pošta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Žiacka školská rada 2019/2020 Obchodná Akadémia sv. Tomáša Akvinského</dc:title>
  <dc:creator>Brath Matúš</dc:creator>
  <cp:lastModifiedBy>Používateľ systému Windows</cp:lastModifiedBy>
  <cp:revision>29</cp:revision>
  <dcterms:created xsi:type="dcterms:W3CDTF">2020-02-24T21:23:47Z</dcterms:created>
  <dcterms:modified xsi:type="dcterms:W3CDTF">2020-03-06T09:44:59Z</dcterms:modified>
</cp:coreProperties>
</file>