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62" r:id="rId9"/>
    <p:sldId id="263" r:id="rId10"/>
    <p:sldId id="264" r:id="rId11"/>
    <p:sldId id="265" r:id="rId12"/>
    <p:sldId id="272" r:id="rId13"/>
    <p:sldId id="271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1CA-2F8A-4F88-ADCF-66B014EC3F2D}" type="datetimeFigureOut">
              <a:rPr lang="sk-SK" smtClean="0"/>
              <a:t>6. 3. 2020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C394DFA-F4FE-4296-B129-F847AF6D6D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45610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1CA-2F8A-4F88-ADCF-66B014EC3F2D}" type="datetimeFigureOut">
              <a:rPr lang="sk-SK" smtClean="0"/>
              <a:t>6. 3. 2020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4DFA-F4FE-4296-B129-F847AF6D6D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98284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1CA-2F8A-4F88-ADCF-66B014EC3F2D}" type="datetimeFigureOut">
              <a:rPr lang="sk-SK" smtClean="0"/>
              <a:t>6. 3. 2020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4DFA-F4FE-4296-B129-F847AF6D6D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14458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1CA-2F8A-4F88-ADCF-66B014EC3F2D}" type="datetimeFigureOut">
              <a:rPr lang="sk-SK" smtClean="0"/>
              <a:t>6. 3. 2020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4DFA-F4FE-4296-B129-F847AF6D6D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68762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26F2A1CA-2F8A-4F88-ADCF-66B014EC3F2D}" type="datetimeFigureOut">
              <a:rPr lang="sk-SK" smtClean="0"/>
              <a:t>6. 3. 2020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sk-SK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C394DFA-F4FE-4296-B129-F847AF6D6D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10328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1CA-2F8A-4F88-ADCF-66B014EC3F2D}" type="datetimeFigureOut">
              <a:rPr lang="sk-SK" smtClean="0"/>
              <a:t>6. 3. 2020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4DFA-F4FE-4296-B129-F847AF6D6D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49699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1CA-2F8A-4F88-ADCF-66B014EC3F2D}" type="datetimeFigureOut">
              <a:rPr lang="sk-SK" smtClean="0"/>
              <a:t>6. 3. 2020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4DFA-F4FE-4296-B129-F847AF6D6D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16892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1CA-2F8A-4F88-ADCF-66B014EC3F2D}" type="datetimeFigureOut">
              <a:rPr lang="sk-SK" smtClean="0"/>
              <a:t>6. 3. 2020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4DFA-F4FE-4296-B129-F847AF6D6D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4599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1CA-2F8A-4F88-ADCF-66B014EC3F2D}" type="datetimeFigureOut">
              <a:rPr lang="sk-SK" smtClean="0"/>
              <a:t>6. 3. 2020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4DFA-F4FE-4296-B129-F847AF6D6D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94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1CA-2F8A-4F88-ADCF-66B014EC3F2D}" type="datetimeFigureOut">
              <a:rPr lang="sk-SK" smtClean="0"/>
              <a:t>6. 3. 2020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4DFA-F4FE-4296-B129-F847AF6D6D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005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1CA-2F8A-4F88-ADCF-66B014EC3F2D}" type="datetimeFigureOut">
              <a:rPr lang="sk-SK" smtClean="0"/>
              <a:t>6. 3. 2020</a:t>
            </a:fld>
            <a:endParaRPr lang="sk-SK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4DFA-F4FE-4296-B129-F847AF6D6D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000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26F2A1CA-2F8A-4F88-ADCF-66B014EC3F2D}" type="datetimeFigureOut">
              <a:rPr lang="sk-SK" smtClean="0"/>
              <a:t>6. 3. 2020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C394DFA-F4FE-4296-B129-F847AF6D6D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578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7909560" cy="3035808"/>
          </a:xfrm>
        </p:spPr>
        <p:txBody>
          <a:bodyPr/>
          <a:lstStyle/>
          <a:p>
            <a:pPr algn="ctr"/>
            <a:r>
              <a:rPr lang="sk-SK" sz="4800" dirty="0" smtClean="0"/>
              <a:t>Žiacka školská rada pri strednej zdravotníckej škole </a:t>
            </a:r>
            <a:br>
              <a:rPr lang="sk-SK" sz="4800" dirty="0" smtClean="0"/>
            </a:br>
            <a:r>
              <a:rPr lang="sk-SK" sz="4800" dirty="0" smtClean="0"/>
              <a:t>v liptovskom </a:t>
            </a:r>
            <a:r>
              <a:rPr lang="sk-SK" sz="4800" dirty="0" err="1" smtClean="0"/>
              <a:t>mikuláši</a:t>
            </a:r>
            <a:endParaRPr lang="sk-SK" sz="4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" name="Obrázok 5" descr="Výsledok vyhľadávania obrázkov pre dopyt szslm 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969" y="2493345"/>
            <a:ext cx="5760720" cy="5419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15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1"/>
            <a:ext cx="10058400" cy="5861577"/>
          </a:xfrm>
        </p:spPr>
        <p:txBody>
          <a:bodyPr>
            <a:normAutofit/>
          </a:bodyPr>
          <a:lstStyle/>
          <a:p>
            <a:pPr algn="ctr"/>
            <a:r>
              <a:rPr lang="sk-SK" sz="8800" b="1" dirty="0" smtClean="0"/>
              <a:t>Vianočná besiedka</a:t>
            </a:r>
            <a:endParaRPr lang="sk-SK" sz="8800" b="1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2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1"/>
            <a:ext cx="10058400" cy="5834281"/>
          </a:xfrm>
        </p:spPr>
        <p:txBody>
          <a:bodyPr>
            <a:normAutofit/>
          </a:bodyPr>
          <a:lstStyle/>
          <a:p>
            <a:pPr algn="ctr"/>
            <a:r>
              <a:rPr lang="sk-SK" sz="8800" b="1" dirty="0" smtClean="0"/>
              <a:t>fašiangy</a:t>
            </a:r>
            <a:endParaRPr lang="sk-SK" sz="8800" b="1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214" y="0"/>
            <a:ext cx="4575572" cy="68580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4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820634"/>
          </a:xfrm>
        </p:spPr>
        <p:txBody>
          <a:bodyPr>
            <a:normAutofit/>
          </a:bodyPr>
          <a:lstStyle/>
          <a:p>
            <a:pPr algn="ctr"/>
            <a:r>
              <a:rPr lang="sk-SK" sz="8800" b="1" dirty="0" smtClean="0"/>
              <a:t>VALENTÍN</a:t>
            </a:r>
            <a:endParaRPr lang="sk-SK" sz="8800" b="1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86" y="0"/>
            <a:ext cx="5143500" cy="68580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786" y="16765"/>
            <a:ext cx="5130927" cy="68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7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1528763"/>
            <a:ext cx="10058400" cy="4708263"/>
          </a:xfrm>
        </p:spPr>
        <p:txBody>
          <a:bodyPr>
            <a:normAutofit fontScale="90000"/>
          </a:bodyPr>
          <a:lstStyle/>
          <a:p>
            <a:r>
              <a:rPr lang="sk-SK" sz="6000" b="1" dirty="0" smtClean="0"/>
              <a:t>&gt;Škola </a:t>
            </a:r>
            <a:r>
              <a:rPr lang="sk-SK" sz="6000" b="1" dirty="0" smtClean="0"/>
              <a:t>bez </a:t>
            </a:r>
            <a:r>
              <a:rPr lang="sk-SK" sz="6000" b="1" dirty="0" smtClean="0"/>
              <a:t>nenávisti</a:t>
            </a:r>
            <a:br>
              <a:rPr lang="sk-SK" sz="6000" b="1" dirty="0" smtClean="0"/>
            </a:br>
            <a:r>
              <a:rPr lang="sk-SK" sz="6000" b="1" dirty="0" smtClean="0"/>
              <a:t>&gt;</a:t>
            </a:r>
            <a:r>
              <a:rPr lang="sk-SK" sz="6000" b="1" dirty="0" smtClean="0"/>
              <a:t>priečinok na stránke školy</a:t>
            </a:r>
            <a:br>
              <a:rPr lang="sk-SK" sz="6000" b="1" dirty="0" smtClean="0"/>
            </a:br>
            <a:r>
              <a:rPr lang="sk-SK" sz="6000" b="1" dirty="0" smtClean="0"/>
              <a:t>&gt;obnova školského časopisu</a:t>
            </a:r>
            <a:br>
              <a:rPr lang="sk-SK" sz="6000" b="1" dirty="0" smtClean="0"/>
            </a:br>
            <a:r>
              <a:rPr lang="sk-SK" sz="6000" b="1" dirty="0" smtClean="0"/>
              <a:t>&gt;separovanie</a:t>
            </a:r>
            <a:r>
              <a:rPr lang="sk-SK" sz="8800" b="1" dirty="0" smtClean="0"/>
              <a:t/>
            </a:r>
            <a:br>
              <a:rPr lang="sk-SK" sz="8800" b="1" dirty="0" smtClean="0"/>
            </a:br>
            <a:endParaRPr lang="sk-SK" sz="8800" b="1" dirty="0"/>
          </a:p>
        </p:txBody>
      </p:sp>
    </p:spTree>
    <p:extLst>
      <p:ext uri="{BB962C8B-B14F-4D97-AF65-F5344CB8AC3E}">
        <p14:creationId xmlns:p14="http://schemas.microsoft.com/office/powerpoint/2010/main" val="196199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943464"/>
          </a:xfrm>
        </p:spPr>
        <p:txBody>
          <a:bodyPr>
            <a:normAutofit/>
          </a:bodyPr>
          <a:lstStyle/>
          <a:p>
            <a:pPr algn="ctr"/>
            <a:r>
              <a:rPr lang="sk-SK" sz="8800" b="1" dirty="0" smtClean="0"/>
              <a:t>Čaká nás</a:t>
            </a:r>
            <a:endParaRPr lang="sk-SK" sz="8800" b="1" dirty="0"/>
          </a:p>
        </p:txBody>
      </p:sp>
    </p:spTree>
    <p:extLst>
      <p:ext uri="{BB962C8B-B14F-4D97-AF65-F5344CB8AC3E}">
        <p14:creationId xmlns:p14="http://schemas.microsoft.com/office/powerpoint/2010/main" val="97272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888872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&gt;</a:t>
            </a:r>
            <a:r>
              <a:rPr lang="sk-SK" b="1" dirty="0" smtClean="0">
                <a:solidFill>
                  <a:srgbClr val="0070C0"/>
                </a:solidFill>
              </a:rPr>
              <a:t>Deň učiteľov</a:t>
            </a:r>
            <a:r>
              <a:rPr lang="sk-SK" dirty="0" smtClean="0">
                <a:solidFill>
                  <a:srgbClr val="0070C0"/>
                </a:solidFill>
              </a:rPr>
              <a:t/>
            </a:r>
            <a:br>
              <a:rPr lang="sk-SK" dirty="0" smtClean="0">
                <a:solidFill>
                  <a:srgbClr val="0070C0"/>
                </a:solidFill>
              </a:rPr>
            </a:br>
            <a:r>
              <a:rPr lang="sk-SK" b="1" dirty="0" smtClean="0"/>
              <a:t>&gt;</a:t>
            </a:r>
            <a:r>
              <a:rPr lang="sk-SK" b="1" dirty="0" smtClean="0">
                <a:solidFill>
                  <a:srgbClr val="0070C0"/>
                </a:solidFill>
              </a:rPr>
              <a:t>žiacka školská odborná konferencia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b="1" dirty="0" smtClean="0"/>
              <a:t>&gt;</a:t>
            </a:r>
            <a:r>
              <a:rPr lang="sk-SK" dirty="0" smtClean="0"/>
              <a:t>pozdrav sestrám do </a:t>
            </a:r>
            <a:r>
              <a:rPr lang="sk-SK" dirty="0" err="1" smtClean="0"/>
              <a:t>LN</a:t>
            </a:r>
            <a:r>
              <a:rPr lang="sk-SK" sz="4000" dirty="0" err="1" smtClean="0"/>
              <a:t>s</a:t>
            </a:r>
            <a:r>
              <a:rPr lang="sk-SK" dirty="0" err="1" smtClean="0"/>
              <a:t>P</a:t>
            </a:r>
            <a:r>
              <a:rPr lang="sk-SK" dirty="0"/>
              <a:t> </a:t>
            </a:r>
            <a:r>
              <a:rPr lang="sk-SK" dirty="0" smtClean="0"/>
              <a:t>ku </a:t>
            </a:r>
            <a:r>
              <a:rPr lang="sk-SK" b="1" dirty="0" smtClean="0">
                <a:solidFill>
                  <a:srgbClr val="0070C0"/>
                </a:solidFill>
              </a:rPr>
              <a:t>dňu sestier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b="1" dirty="0" smtClean="0"/>
              <a:t>&gt;</a:t>
            </a:r>
            <a:r>
              <a:rPr lang="sk-SK" b="1" dirty="0" smtClean="0">
                <a:solidFill>
                  <a:srgbClr val="0070C0"/>
                </a:solidFill>
              </a:rPr>
              <a:t>farebný týždeň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b="1" dirty="0" smtClean="0"/>
              <a:t>&gt;</a:t>
            </a:r>
            <a:r>
              <a:rPr lang="sk-SK" b="1" dirty="0" smtClean="0">
                <a:solidFill>
                  <a:srgbClr val="0070C0"/>
                </a:solidFill>
              </a:rPr>
              <a:t>posledné zvonenie </a:t>
            </a:r>
            <a:r>
              <a:rPr lang="sk-SK" dirty="0" smtClean="0"/>
              <a:t>rozlúčka s maturantmi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2581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1"/>
            <a:ext cx="10058400" cy="5875225"/>
          </a:xfrm>
        </p:spPr>
        <p:txBody>
          <a:bodyPr>
            <a:normAutofit/>
          </a:bodyPr>
          <a:lstStyle/>
          <a:p>
            <a:pPr algn="ctr"/>
            <a:r>
              <a:rPr lang="sk-SK" sz="8000" b="1" dirty="0" smtClean="0"/>
              <a:t>Ďakujeme</a:t>
            </a:r>
            <a:endParaRPr lang="sk-SK" sz="8000" b="1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5254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806986"/>
          </a:xfrm>
        </p:spPr>
        <p:txBody>
          <a:bodyPr>
            <a:normAutofit/>
          </a:bodyPr>
          <a:lstStyle/>
          <a:p>
            <a:pPr algn="ctr"/>
            <a:r>
              <a:rPr lang="sk-SK" sz="8800" b="1" dirty="0" smtClean="0"/>
              <a:t>ZORGANIZOVALI sme</a:t>
            </a:r>
            <a:endParaRPr lang="sk-SK" sz="8800" b="1" dirty="0"/>
          </a:p>
        </p:txBody>
      </p:sp>
    </p:spTree>
    <p:extLst>
      <p:ext uri="{BB962C8B-B14F-4D97-AF65-F5344CB8AC3E}">
        <p14:creationId xmlns:p14="http://schemas.microsoft.com/office/powerpoint/2010/main" val="280265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1"/>
            <a:ext cx="10058400" cy="5957111"/>
          </a:xfrm>
        </p:spPr>
        <p:txBody>
          <a:bodyPr>
            <a:normAutofit/>
          </a:bodyPr>
          <a:lstStyle/>
          <a:p>
            <a:pPr algn="ctr"/>
            <a:r>
              <a:rPr lang="sk-SK" sz="8800" b="1" dirty="0" err="1" smtClean="0"/>
              <a:t>IMAtrikulácie</a:t>
            </a:r>
            <a:endParaRPr lang="sk-SK" sz="8800" b="1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51" y="-313"/>
            <a:ext cx="10287469" cy="685831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20" y="-313"/>
            <a:ext cx="10287000" cy="68580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9" y="-626"/>
            <a:ext cx="10286531" cy="68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1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888872"/>
          </a:xfrm>
        </p:spPr>
        <p:txBody>
          <a:bodyPr>
            <a:normAutofit/>
          </a:bodyPr>
          <a:lstStyle/>
          <a:p>
            <a:pPr algn="ctr"/>
            <a:r>
              <a:rPr lang="sk-SK" sz="8800" b="1" dirty="0" err="1" smtClean="0"/>
              <a:t>Florbalový</a:t>
            </a:r>
            <a:r>
              <a:rPr lang="sk-SK" sz="8800" b="1" dirty="0" smtClean="0"/>
              <a:t> turnaj</a:t>
            </a:r>
            <a:endParaRPr lang="sk-SK" sz="8800" b="1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8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793338"/>
          </a:xfrm>
        </p:spPr>
        <p:txBody>
          <a:bodyPr>
            <a:normAutofit/>
          </a:bodyPr>
          <a:lstStyle/>
          <a:p>
            <a:pPr algn="ctr"/>
            <a:r>
              <a:rPr lang="sk-SK" sz="8800" b="1" dirty="0" smtClean="0"/>
              <a:t>Červené stužky</a:t>
            </a:r>
            <a:endParaRPr lang="sk-SK" sz="8800" b="1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824" y="1289850"/>
            <a:ext cx="6558447" cy="375399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787" y="831697"/>
            <a:ext cx="3820520" cy="544627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8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6161" y="0"/>
            <a:ext cx="10549719" cy="6858000"/>
          </a:xfrm>
        </p:spPr>
        <p:txBody>
          <a:bodyPr>
            <a:normAutofit/>
          </a:bodyPr>
          <a:lstStyle/>
          <a:p>
            <a:pPr algn="ctr"/>
            <a:r>
              <a:rPr lang="sk-SK" sz="8800" b="1" dirty="0" smtClean="0"/>
              <a:t>Súťaž o názov školského časopisu</a:t>
            </a:r>
            <a:endParaRPr lang="sk-SK" sz="8800" b="1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231" y="0"/>
            <a:ext cx="6034342" cy="687618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09" y="0"/>
            <a:ext cx="4856229" cy="688157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623" y="1245685"/>
            <a:ext cx="4667534" cy="44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9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916168"/>
          </a:xfrm>
        </p:spPr>
        <p:txBody>
          <a:bodyPr>
            <a:normAutofit/>
          </a:bodyPr>
          <a:lstStyle/>
          <a:p>
            <a:pPr algn="ctr"/>
            <a:r>
              <a:rPr lang="sk-SK" sz="8800" b="1" dirty="0" smtClean="0"/>
              <a:t>Študentská kvapka krvi</a:t>
            </a:r>
            <a:endParaRPr lang="sk-SK" sz="8800" b="1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35538" y="16395"/>
            <a:ext cx="3848402" cy="6841605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5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1"/>
            <a:ext cx="10058400" cy="5957111"/>
          </a:xfrm>
        </p:spPr>
        <p:txBody>
          <a:bodyPr>
            <a:normAutofit/>
          </a:bodyPr>
          <a:lstStyle/>
          <a:p>
            <a:pPr algn="ctr"/>
            <a:r>
              <a:rPr lang="sk-SK" sz="8800" b="1" dirty="0" err="1" smtClean="0"/>
              <a:t>MIKULáš</a:t>
            </a:r>
            <a:r>
              <a:rPr lang="sk-SK" sz="8800" b="1" dirty="0" smtClean="0"/>
              <a:t> v škole a v nemocnici</a:t>
            </a:r>
            <a:endParaRPr lang="sk-SK" sz="8800" b="1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6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1"/>
            <a:ext cx="10058400" cy="5861577"/>
          </a:xfrm>
        </p:spPr>
        <p:txBody>
          <a:bodyPr>
            <a:normAutofit/>
          </a:bodyPr>
          <a:lstStyle/>
          <a:p>
            <a:pPr algn="ctr"/>
            <a:r>
              <a:rPr lang="sk-SK" sz="8800" b="1" dirty="0" smtClean="0"/>
              <a:t>Volejbalový turnaj o pohár riaditeľky SZŠ</a:t>
            </a:r>
            <a:endParaRPr lang="sk-SK" sz="8800" b="1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8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yp dreva">
  <a:themeElements>
    <a:clrScheme name="Typ drev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yp drev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yp drev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Typ dreva</Template>
  <TotalTime>135</TotalTime>
  <Words>93</Words>
  <Application>Microsoft Office PowerPoint</Application>
  <PresentationFormat>Širokouhlá</PresentationFormat>
  <Paragraphs>16</Paragraphs>
  <Slides>16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20" baseType="lpstr">
      <vt:lpstr>Rockwell</vt:lpstr>
      <vt:lpstr>Rockwell Condensed</vt:lpstr>
      <vt:lpstr>Wingdings</vt:lpstr>
      <vt:lpstr>Typ dreva</vt:lpstr>
      <vt:lpstr>Žiacka školská rada pri strednej zdravotníckej škole  v liptovskom mikuláši</vt:lpstr>
      <vt:lpstr>ZORGANIZOVALI sme</vt:lpstr>
      <vt:lpstr>IMAtrikulácie</vt:lpstr>
      <vt:lpstr>Florbalový turnaj</vt:lpstr>
      <vt:lpstr>Červené stužky</vt:lpstr>
      <vt:lpstr>Súťaž o názov školského časopisu</vt:lpstr>
      <vt:lpstr>Študentská kvapka krvi</vt:lpstr>
      <vt:lpstr>MIKULáš v škole a v nemocnici</vt:lpstr>
      <vt:lpstr>Volejbalový turnaj o pohár riaditeľky SZŠ</vt:lpstr>
      <vt:lpstr>Vianočná besiedka</vt:lpstr>
      <vt:lpstr>fašiangy</vt:lpstr>
      <vt:lpstr>VALENTÍN</vt:lpstr>
      <vt:lpstr>&gt;Škola bez nenávisti &gt;priečinok na stránke školy &gt;obnova školského časopisu &gt;separovanie </vt:lpstr>
      <vt:lpstr>Čaká nás</vt:lpstr>
      <vt:lpstr>&gt;Deň učiteľov &gt;žiacka školská odborná konferencia &gt;pozdrav sestrám do LNsP ku dňu sestier &gt;farebný týždeň &gt;posledné zvonenie rozlúčka s maturantmi</vt:lpstr>
      <vt:lpstr>Ďakujeme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Žiacka školská rada pri strednej zdravotníckej škole  v liptovskom mikuláši</dc:title>
  <dc:creator>Správca</dc:creator>
  <cp:lastModifiedBy>Správca</cp:lastModifiedBy>
  <cp:revision>13</cp:revision>
  <dcterms:created xsi:type="dcterms:W3CDTF">2020-03-05T13:08:18Z</dcterms:created>
  <dcterms:modified xsi:type="dcterms:W3CDTF">2020-03-06T12:11:39Z</dcterms:modified>
</cp:coreProperties>
</file>