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8"/>
  </p:notesMasterIdLst>
  <p:sldIdLst>
    <p:sldId id="256" r:id="rId2"/>
    <p:sldId id="257" r:id="rId3"/>
    <p:sldId id="261" r:id="rId4"/>
    <p:sldId id="266" r:id="rId5"/>
    <p:sldId id="268" r:id="rId6"/>
    <p:sldId id="269" r:id="rId7"/>
    <p:sldId id="260" r:id="rId8"/>
    <p:sldId id="262" r:id="rId9"/>
    <p:sldId id="271" r:id="rId10"/>
    <p:sldId id="264" r:id="rId11"/>
    <p:sldId id="259" r:id="rId12"/>
    <p:sldId id="263" r:id="rId13"/>
    <p:sldId id="270" r:id="rId14"/>
    <p:sldId id="265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D2DCE-4826-4AAD-A4D8-E074A6550F45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68BCC-5DEE-4AA4-BB06-C4AD3B543FA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8BCC-5DEE-4AA4-BB06-C4AD3B543FA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D45D994-72C9-499D-9AE5-1CE5EE41FBE7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BBD-76FA-42FA-905B-84D13566DD18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0765383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D994-72C9-499D-9AE5-1CE5EE41FBE7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BBD-76FA-42FA-905B-84D13566DD1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4409965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D994-72C9-499D-9AE5-1CE5EE41FBE7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BBD-76FA-42FA-905B-84D13566DD18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560675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D994-72C9-499D-9AE5-1CE5EE41FBE7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BBD-76FA-42FA-905B-84D13566DD1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07736351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D994-72C9-499D-9AE5-1CE5EE41FBE7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BBD-76FA-42FA-905B-84D13566DD18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9204870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D994-72C9-499D-9AE5-1CE5EE41FBE7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BBD-76FA-42FA-905B-84D13566DD1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22005133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D994-72C9-499D-9AE5-1CE5EE41FBE7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BBD-76FA-42FA-905B-84D13566DD1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74108486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D994-72C9-499D-9AE5-1CE5EE41FBE7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BBD-76FA-42FA-905B-84D13566DD1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29360933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D994-72C9-499D-9AE5-1CE5EE41FBE7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BBD-76FA-42FA-905B-84D13566DD1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50453107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D994-72C9-499D-9AE5-1CE5EE41FBE7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BBD-76FA-42FA-905B-84D13566DD1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17761587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D994-72C9-499D-9AE5-1CE5EE41FBE7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BBD-76FA-42FA-905B-84D13566DD18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11354110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D45D994-72C9-499D-9AE5-1CE5EE41FBE7}" type="datetimeFigureOut">
              <a:rPr lang="sk-SK" smtClean="0"/>
              <a:pPr/>
              <a:t>6. 3. 2020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A405BBD-76FA-42FA-905B-84D13566DD18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579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wip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4D4DF1-CCC6-4729-977E-85AA2BC59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1541"/>
            <a:ext cx="9256541" cy="3587262"/>
          </a:xfrm>
        </p:spPr>
        <p:txBody>
          <a:bodyPr>
            <a:normAutofit/>
          </a:bodyPr>
          <a:lstStyle/>
          <a:p>
            <a:r>
              <a:rPr lang="sk-SK" sz="8000" smtClean="0">
                <a:latin typeface="Californian FB" panose="0207040306080B030204" pitchFamily="18" charset="0"/>
              </a:rPr>
              <a:t>ŽŠR- </a:t>
            </a:r>
            <a:r>
              <a:rPr lang="sk-SK" sz="8000" dirty="0">
                <a:latin typeface="Californian FB" panose="0207040306080B030204" pitchFamily="18" charset="0"/>
              </a:rPr>
              <a:t>Stredná zdravotnícka škola v Žiline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08CE9E6-CEE9-42B2-AD26-91BECA380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9962"/>
            <a:ext cx="9144000" cy="1655762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Californian FB" panose="0207040306080B030204" pitchFamily="18" charset="0"/>
              </a:rPr>
              <a:t>Roman Krajčík</a:t>
            </a:r>
          </a:p>
          <a:p>
            <a:r>
              <a:rPr lang="sk-SK" sz="3600" dirty="0">
                <a:latin typeface="Californian FB" panose="0207040306080B030204" pitchFamily="18" charset="0"/>
              </a:rPr>
              <a:t>Barbara Jakubíková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="" xmlns:a16="http://schemas.microsoft.com/office/drawing/2014/main" id="{C8E19C65-81F0-49D2-9BC7-3438D75FA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48" y="3791607"/>
            <a:ext cx="3241329" cy="281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028957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="" xmlns:a16="http://schemas.microsoft.com/office/drawing/2014/main" id="{24599A2C-2234-41FC-810E-0FB461205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74" y="540327"/>
            <a:ext cx="3151130" cy="530716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="" xmlns:a16="http://schemas.microsoft.com/office/drawing/2014/main" id="{55BA4338-75DA-4B3B-8F03-661D0A2C5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3" y="540327"/>
            <a:ext cx="7070310" cy="5302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06679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="" xmlns:a16="http://schemas.microsoft.com/office/drawing/2014/main" id="{A58793CC-FFE6-4BCB-8AEE-8E427F36D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16" y="316161"/>
            <a:ext cx="4234876" cy="3176157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="" xmlns:a16="http://schemas.microsoft.com/office/drawing/2014/main" id="{AAFF0354-DC6E-43E0-8DFB-871232A5B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4" y="247101"/>
            <a:ext cx="4346117" cy="4346117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367" y="3647719"/>
            <a:ext cx="3964574" cy="297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12504319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="" xmlns:a16="http://schemas.microsoft.com/office/drawing/2014/main" id="{C1503647-402D-4732-8D24-EB31D0121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9" y="685799"/>
            <a:ext cx="6918037" cy="5188528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="" xmlns:a16="http://schemas.microsoft.com/office/drawing/2014/main" id="{CC68CF51-A1BB-4B18-AAFA-50B0A559A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73" y="685799"/>
            <a:ext cx="3848159" cy="5188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9053860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loud5w.edupage.org/cloud?z%3AeamBXzuzH06aW8g1wy1%2BzW8FwzzgLL4ql2a66kyw%2FqRBgB9YGkf3uGHnhX9Ngh%2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" y="281988"/>
            <a:ext cx="5091870" cy="5091870"/>
          </a:xfrm>
          <a:prstGeom prst="rect">
            <a:avLst/>
          </a:prstGeom>
          <a:noFill/>
        </p:spPr>
      </p:pic>
      <p:pic>
        <p:nvPicPr>
          <p:cNvPr id="26628" name="Picture 4" descr="https://cloud6w.edupage.org/cloud?z%3AykOYbHY0wsovj5SZjCIA8pYWh3DwdmH54DD9Y%2Fhi00zYh%2FUyyJB6twDQClflhK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9771" y="132299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="" xmlns:a16="http://schemas.microsoft.com/office/drawing/2014/main" id="{1584CC97-8F45-4D46-8FA8-5FA855E9B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1" y="369883"/>
            <a:ext cx="2863926" cy="4075508"/>
          </a:xfrm>
          <a:prstGeom prst="rect">
            <a:avLst/>
          </a:prstGeom>
        </p:spPr>
      </p:pic>
      <p:pic>
        <p:nvPicPr>
          <p:cNvPr id="4098" name="Picture 2" descr="https://cloud6w.edupage.org/cloud?z%3A2UUN9TD7ByAPXvFgCoNTmUgIkB3CiaoTjoUuyzBLEGcQ3KARahoY2kYP2b4KYv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7735" y="372794"/>
            <a:ext cx="3559127" cy="4779433"/>
          </a:xfrm>
          <a:prstGeom prst="rect">
            <a:avLst/>
          </a:prstGeom>
          <a:noFill/>
        </p:spPr>
      </p:pic>
      <p:pic>
        <p:nvPicPr>
          <p:cNvPr id="4102" name="Picture 6" descr="https://cloud6w.edupage.org/cloud?z%3ANIt1%2F91aVweCo6xLOoBjOsIUDWDwSmAenuTOBOZVliLYDcjEQZa6KT3sEAFSPuM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8544" y="1899774"/>
            <a:ext cx="4725897" cy="3544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5288789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="" xmlns:a16="http://schemas.microsoft.com/office/drawing/2014/main" id="{0835E0C5-00F6-4308-85CA-39A078815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97"/>
          <a:stretch>
            <a:fillRect/>
          </a:stretch>
        </p:blipFill>
        <p:spPr>
          <a:xfrm>
            <a:off x="305439" y="176302"/>
            <a:ext cx="5842143" cy="6415943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247" y="214802"/>
            <a:ext cx="4664765" cy="62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07844247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dirty="0" smtClean="0"/>
              <a:t>Ďakujeme za pozornosť !</a:t>
            </a:r>
            <a:endParaRPr lang="en-GB" sz="60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361" y="1619665"/>
            <a:ext cx="7030060" cy="501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10CC744-4ECE-4553-83CF-C7AEB4F43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-27947"/>
            <a:ext cx="5869532" cy="1698906"/>
          </a:xfrm>
        </p:spPr>
        <p:txBody>
          <a:bodyPr>
            <a:normAutofit/>
          </a:bodyPr>
          <a:lstStyle/>
          <a:p>
            <a:r>
              <a:rPr lang="sk-SK" sz="6600" dirty="0">
                <a:latin typeface="Californian FB" panose="0207040306080B030204" pitchFamily="18" charset="0"/>
              </a:rPr>
              <a:t>Naša škola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634F3B0-AF7C-4F30-B54F-B345A1966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02" y="1670959"/>
            <a:ext cx="7757160" cy="15928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sz="3200" dirty="0">
                <a:latin typeface="Californian FB" panose="0207040306080B030204" pitchFamily="18" charset="0"/>
              </a:rPr>
              <a:t>Naša škola sa zameriava na vzdelanie študentov v odborných predmetoch potrebných na výkon zdravotníckej starostlivosti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="" xmlns:a16="http://schemas.microsoft.com/office/drawing/2014/main" id="{43FEF675-6828-4081-B1A7-ED59D85203F5}"/>
              </a:ext>
            </a:extLst>
          </p:cNvPr>
          <p:cNvSpPr txBox="1"/>
          <p:nvPr/>
        </p:nvSpPr>
        <p:spPr>
          <a:xfrm>
            <a:off x="5965875" y="3297271"/>
            <a:ext cx="5795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sz="3200" dirty="0">
                <a:latin typeface="Californian FB" panose="0207040306080B030204" pitchFamily="18" charset="0"/>
              </a:rPr>
              <a:t>Na </a:t>
            </a:r>
            <a:r>
              <a:rPr lang="sk-SK" sz="3200" dirty="0" smtClean="0">
                <a:latin typeface="Californian FB" panose="0207040306080B030204" pitchFamily="18" charset="0"/>
              </a:rPr>
              <a:t>škole </a:t>
            </a:r>
            <a:r>
              <a:rPr lang="sk-SK" sz="3200" dirty="0">
                <a:latin typeface="Californian FB" panose="0207040306080B030204" pitchFamily="18" charset="0"/>
              </a:rPr>
              <a:t>sa nachádzajú odborné </a:t>
            </a:r>
            <a:r>
              <a:rPr lang="sk-SK" sz="3200" dirty="0" smtClean="0">
                <a:latin typeface="Californian FB" panose="0207040306080B030204" pitchFamily="18" charset="0"/>
              </a:rPr>
              <a:t>učebne potrebne </a:t>
            </a:r>
            <a:r>
              <a:rPr lang="sk-SK" sz="3200" dirty="0">
                <a:latin typeface="Californian FB" panose="0207040306080B030204" pitchFamily="18" charset="0"/>
              </a:rPr>
              <a:t>na výučbu odborných predmetov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="" xmlns:a16="http://schemas.microsoft.com/office/drawing/2014/main" id="{69CC0B37-1564-43A7-934A-9F14558D6724}"/>
              </a:ext>
            </a:extLst>
          </p:cNvPr>
          <p:cNvSpPr txBox="1"/>
          <p:nvPr/>
        </p:nvSpPr>
        <p:spPr>
          <a:xfrm>
            <a:off x="233502" y="4713796"/>
            <a:ext cx="6547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sz="3200" dirty="0">
                <a:latin typeface="Californian FB" panose="0207040306080B030204" pitchFamily="18" charset="0"/>
              </a:rPr>
              <a:t>Naši žiaci získavajú prax v nemocniciach, zdravotníckych zariadeniach a kúpeľoch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="" xmlns:a16="http://schemas.microsoft.com/office/drawing/2014/main" id="{AAFCB9DA-F1B8-446B-AD8E-6515E44D0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05" y="304562"/>
            <a:ext cx="1770258" cy="1770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635210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="" xmlns:a16="http://schemas.microsoft.com/office/drawing/2014/main" id="{97764C62-921E-4218-84C2-D41E66FE9497}"/>
              </a:ext>
            </a:extLst>
          </p:cNvPr>
          <p:cNvSpPr txBox="1"/>
          <p:nvPr/>
        </p:nvSpPr>
        <p:spPr>
          <a:xfrm>
            <a:off x="655426" y="590593"/>
            <a:ext cx="7083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sz="3200" dirty="0">
                <a:latin typeface="Californian FB" panose="0207040306080B030204" pitchFamily="18" charset="0"/>
              </a:rPr>
              <a:t>Základné študijne odbory: asistent výživy, masér, praktická sestra, zdravotnícky asistent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="" xmlns:a16="http://schemas.microsoft.com/office/drawing/2014/main" id="{8E8272AB-380F-49A1-9915-63324DAC72A3}"/>
              </a:ext>
            </a:extLst>
          </p:cNvPr>
          <p:cNvSpPr txBox="1"/>
          <p:nvPr/>
        </p:nvSpPr>
        <p:spPr>
          <a:xfrm>
            <a:off x="2975129" y="2682048"/>
            <a:ext cx="9526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sz="3200" dirty="0">
                <a:latin typeface="Californian FB" panose="0207040306080B030204" pitchFamily="18" charset="0"/>
              </a:rPr>
              <a:t>Študijne pomaturitné odbory: zdravotnícky záchranár, praktická sestra, zdravotnícky asistent, diplomovaná všeobecná sestra</a:t>
            </a:r>
          </a:p>
        </p:txBody>
      </p:sp>
    </p:spTree>
    <p:extLst>
      <p:ext uri="{BB962C8B-B14F-4D97-AF65-F5344CB8AC3E}">
        <p14:creationId xmlns="" xmlns:p14="http://schemas.microsoft.com/office/powerpoint/2010/main" val="2292798331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="" xmlns:a16="http://schemas.microsoft.com/office/drawing/2014/main" id="{51B356D0-B9DC-4DC9-884D-4CBFE9A74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9" y="400869"/>
            <a:ext cx="7387826" cy="4157276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="" xmlns:a16="http://schemas.microsoft.com/office/drawing/2014/main" id="{DB8A079D-7F3E-4F8D-AC8A-C8107B27F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10" y="400869"/>
            <a:ext cx="3492532" cy="6208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2042172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="" xmlns:a16="http://schemas.microsoft.com/office/drawing/2014/main" id="{0416AA8C-6B09-4745-99B0-56A5113DF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157"/>
            <a:ext cx="5979511" cy="4284535"/>
          </a:xfrm>
          <a:prstGeom prst="rect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763" y="2781783"/>
            <a:ext cx="5118125" cy="384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89170415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="" xmlns:a16="http://schemas.microsoft.com/office/drawing/2014/main" id="{FBED7BBC-B99C-46D9-A38E-322A7155F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7" y="443464"/>
            <a:ext cx="6421614" cy="4381755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074" y="2897945"/>
            <a:ext cx="5103459" cy="340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99252920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>
            <a:extLst>
              <a:ext uri="{FF2B5EF4-FFF2-40B4-BE49-F238E27FC236}">
                <a16:creationId xmlns="" xmlns:a16="http://schemas.microsoft.com/office/drawing/2014/main" id="{FD393DF0-55C3-48C3-BA76-D6163F1D1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5" y="599301"/>
            <a:ext cx="3810619" cy="5080826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="" xmlns:a16="http://schemas.microsoft.com/office/drawing/2014/main" id="{0250C7DD-337C-46C4-9F39-A4CE262C2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30" y="496156"/>
            <a:ext cx="3246797" cy="4329062"/>
          </a:xfrm>
          <a:prstGeom prst="rect">
            <a:avLst/>
          </a:prstGeom>
        </p:spPr>
      </p:pic>
      <p:pic>
        <p:nvPicPr>
          <p:cNvPr id="3074" name="Picture 2" descr="https://cloud5w.edupage.org/cloud?z%3AKRYDEMaDsFcfNgtDb%2F1j1lOUJ60TgOJi1th9ckCoiP5%2FnIvciv0fn1Jjz6H6Slx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0116" y="2799472"/>
            <a:ext cx="5054989" cy="3791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3506771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="" xmlns:a16="http://schemas.microsoft.com/office/drawing/2014/main" id="{7FC73253-3F5F-4543-9BBD-7074F839D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9" y="414513"/>
            <a:ext cx="6596260" cy="4947196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="" xmlns:a16="http://schemas.microsoft.com/office/drawing/2014/main" id="{246D196B-E04A-4201-A969-BEAC53FF9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75" y="414512"/>
            <a:ext cx="2459369" cy="3279159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3156AA4D-8A14-43B1-8920-A5FF507A2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163" y="3127015"/>
            <a:ext cx="2594872" cy="3459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0873633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66" y="186665"/>
            <a:ext cx="6048034" cy="454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1" y="2440388"/>
            <a:ext cx="5497952" cy="412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145</TotalTime>
  <Words>84</Words>
  <Application>Microsoft Office PowerPoint</Application>
  <PresentationFormat>Vlastná</PresentationFormat>
  <Paragraphs>11</Paragraphs>
  <Slides>16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Integrál</vt:lpstr>
      <vt:lpstr>ŽŠR- Stredná zdravotnícka škola v Žiline</vt:lpstr>
      <vt:lpstr>Naša škola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Ďakujeme za pozornosť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Žiacka školská rada zo Strednej zdravotníckej školy  v Žiline</dc:title>
  <dc:creator>Dell</dc:creator>
  <cp:lastModifiedBy>pc</cp:lastModifiedBy>
  <cp:revision>17</cp:revision>
  <dcterms:created xsi:type="dcterms:W3CDTF">2020-03-04T17:14:21Z</dcterms:created>
  <dcterms:modified xsi:type="dcterms:W3CDTF">2020-03-06T05:36:55Z</dcterms:modified>
</cp:coreProperties>
</file>